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9" r:id="rId3"/>
    <p:sldId id="260" r:id="rId4"/>
    <p:sldId id="298" r:id="rId5"/>
    <p:sldId id="408" r:id="rId6"/>
    <p:sldId id="409" r:id="rId7"/>
    <p:sldId id="304" r:id="rId8"/>
    <p:sldId id="278" r:id="rId9"/>
    <p:sldId id="257" r:id="rId10"/>
    <p:sldId id="407" r:id="rId11"/>
    <p:sldId id="307" r:id="rId12"/>
    <p:sldId id="299" r:id="rId13"/>
    <p:sldId id="412" r:id="rId14"/>
    <p:sldId id="413" r:id="rId15"/>
    <p:sldId id="414" r:id="rId16"/>
    <p:sldId id="400" r:id="rId17"/>
    <p:sldId id="402" r:id="rId18"/>
    <p:sldId id="403" r:id="rId19"/>
    <p:sldId id="404" r:id="rId20"/>
    <p:sldId id="405" r:id="rId21"/>
    <p:sldId id="406" r:id="rId22"/>
    <p:sldId id="415" r:id="rId23"/>
    <p:sldId id="329" r:id="rId24"/>
    <p:sldId id="330" r:id="rId25"/>
    <p:sldId id="331" r:id="rId26"/>
    <p:sldId id="332" r:id="rId27"/>
    <p:sldId id="356" r:id="rId28"/>
    <p:sldId id="357" r:id="rId29"/>
    <p:sldId id="358" r:id="rId30"/>
    <p:sldId id="360" r:id="rId31"/>
    <p:sldId id="361" r:id="rId32"/>
    <p:sldId id="386" r:id="rId33"/>
    <p:sldId id="363" r:id="rId34"/>
    <p:sldId id="364" r:id="rId35"/>
    <p:sldId id="416" r:id="rId36"/>
    <p:sldId id="368" r:id="rId37"/>
    <p:sldId id="333" r:id="rId38"/>
    <p:sldId id="369" r:id="rId39"/>
    <p:sldId id="370" r:id="rId40"/>
    <p:sldId id="371" r:id="rId41"/>
    <p:sldId id="372" r:id="rId42"/>
    <p:sldId id="334" r:id="rId43"/>
    <p:sldId id="335" r:id="rId44"/>
    <p:sldId id="336" r:id="rId45"/>
    <p:sldId id="417" r:id="rId46"/>
    <p:sldId id="305" r:id="rId47"/>
    <p:sldId id="306" r:id="rId48"/>
    <p:sldId id="419" r:id="rId49"/>
    <p:sldId id="323" r:id="rId50"/>
    <p:sldId id="340" r:id="rId51"/>
    <p:sldId id="341" r:id="rId52"/>
    <p:sldId id="373" r:id="rId53"/>
    <p:sldId id="374" r:id="rId54"/>
    <p:sldId id="342" r:id="rId55"/>
    <p:sldId id="352" r:id="rId56"/>
    <p:sldId id="343" r:id="rId57"/>
    <p:sldId id="375" r:id="rId58"/>
    <p:sldId id="344" r:id="rId59"/>
    <p:sldId id="376" r:id="rId60"/>
    <p:sldId id="377" r:id="rId61"/>
    <p:sldId id="378" r:id="rId62"/>
    <p:sldId id="379" r:id="rId63"/>
    <p:sldId id="345" r:id="rId64"/>
    <p:sldId id="380" r:id="rId65"/>
    <p:sldId id="346" r:id="rId66"/>
    <p:sldId id="382" r:id="rId67"/>
    <p:sldId id="381" r:id="rId68"/>
    <p:sldId id="383" r:id="rId69"/>
    <p:sldId id="353" r:id="rId70"/>
    <p:sldId id="296" r:id="rId71"/>
  </p:sldIdLst>
  <p:sldSz cx="12192000" cy="6858000"/>
  <p:notesSz cx="6858000" cy="9144000"/>
  <p:defaultTextStyle>
    <a:defPPr rtl="0"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59"/>
            <p14:sldId id="260"/>
            <p14:sldId id="298"/>
            <p14:sldId id="408"/>
            <p14:sldId id="409"/>
            <p14:sldId id="304"/>
            <p14:sldId id="278"/>
            <p14:sldId id="257"/>
            <p14:sldId id="407"/>
            <p14:sldId id="307"/>
            <p14:sldId id="299"/>
            <p14:sldId id="412"/>
            <p14:sldId id="413"/>
            <p14:sldId id="414"/>
            <p14:sldId id="400"/>
            <p14:sldId id="402"/>
            <p14:sldId id="403"/>
            <p14:sldId id="404"/>
            <p14:sldId id="405"/>
            <p14:sldId id="406"/>
            <p14:sldId id="415"/>
            <p14:sldId id="329"/>
            <p14:sldId id="330"/>
            <p14:sldId id="331"/>
            <p14:sldId id="332"/>
            <p14:sldId id="356"/>
            <p14:sldId id="357"/>
            <p14:sldId id="358"/>
            <p14:sldId id="360"/>
            <p14:sldId id="361"/>
            <p14:sldId id="386"/>
            <p14:sldId id="363"/>
            <p14:sldId id="364"/>
            <p14:sldId id="416"/>
            <p14:sldId id="368"/>
            <p14:sldId id="333"/>
            <p14:sldId id="369"/>
            <p14:sldId id="370"/>
            <p14:sldId id="371"/>
            <p14:sldId id="372"/>
            <p14:sldId id="334"/>
            <p14:sldId id="335"/>
            <p14:sldId id="336"/>
            <p14:sldId id="417"/>
            <p14:sldId id="305"/>
            <p14:sldId id="306"/>
            <p14:sldId id="419"/>
            <p14:sldId id="323"/>
            <p14:sldId id="340"/>
            <p14:sldId id="341"/>
            <p14:sldId id="373"/>
            <p14:sldId id="374"/>
            <p14:sldId id="342"/>
            <p14:sldId id="352"/>
            <p14:sldId id="343"/>
            <p14:sldId id="375"/>
            <p14:sldId id="344"/>
            <p14:sldId id="376"/>
            <p14:sldId id="377"/>
            <p14:sldId id="378"/>
            <p14:sldId id="379"/>
            <p14:sldId id="345"/>
            <p14:sldId id="380"/>
            <p14:sldId id="346"/>
            <p14:sldId id="382"/>
            <p14:sldId id="381"/>
            <p14:sldId id="383"/>
            <p14:sldId id="353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7FB"/>
    <a:srgbClr val="D24726"/>
    <a:srgbClr val="0000FF"/>
    <a:srgbClr val="008B39"/>
    <a:srgbClr val="008B3A"/>
    <a:srgbClr val="FE7B06"/>
    <a:srgbClr val="EAEFF7"/>
    <a:srgbClr val="0074C1"/>
    <a:srgbClr val="D1FBFD"/>
    <a:srgbClr val="DD4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56" autoAdjust="0"/>
    <p:restoredTop sz="80011" autoAdjust="0"/>
  </p:normalViewPr>
  <p:slideViewPr>
    <p:cSldViewPr snapToGrid="0">
      <p:cViewPr varScale="1">
        <p:scale>
          <a:sx n="127" d="100"/>
          <a:sy n="127" d="100"/>
        </p:scale>
        <p:origin x="776" y="176"/>
      </p:cViewPr>
      <p:guideLst>
        <p:guide orient="horz" pos="2205"/>
        <p:guide pos="37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898BE-77E6-154E-BC65-12E9B6F29A38}" type="doc">
      <dgm:prSet loTypeId="urn:microsoft.com/office/officeart/2005/8/layout/radial2#5" loCatId="" qsTypeId="urn:microsoft.com/office/officeart/2005/8/quickstyle/simple4#5" qsCatId="simple" csTypeId="urn:microsoft.com/office/officeart/2005/8/colors/accent1_2#5" csCatId="accent1" phldr="1"/>
      <dgm:spPr/>
      <dgm:t>
        <a:bodyPr/>
        <a:lstStyle/>
        <a:p>
          <a:endParaRPr lang="en-US"/>
        </a:p>
      </dgm:t>
    </dgm:pt>
    <dgm:pt modelId="{27D1EE24-ABC8-5340-A35F-CC2EEA64AABD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A8474-6190-FA47-95E9-40EE2A8A813A}" type="parTrans" cxnId="{8272703C-F0D0-F549-A362-52E9FA303C9D}">
      <dgm:prSet/>
      <dgm:spPr/>
      <dgm:t>
        <a:bodyPr/>
        <a:lstStyle/>
        <a:p>
          <a:endParaRPr lang="en-US"/>
        </a:p>
      </dgm:t>
    </dgm:pt>
    <dgm:pt modelId="{03260474-3584-FD4A-9589-1311B80C7519}" type="sibTrans" cxnId="{8272703C-F0D0-F549-A362-52E9FA303C9D}">
      <dgm:prSet/>
      <dgm:spPr/>
      <dgm:t>
        <a:bodyPr/>
        <a:lstStyle/>
        <a:p>
          <a:endParaRPr lang="en-US"/>
        </a:p>
      </dgm:t>
    </dgm:pt>
    <dgm:pt modelId="{10EFCD0B-ACAF-7C47-BBA8-EF69D190466A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266BFE7C-4BA4-5645-B20F-733272A2314C}" type="parTrans" cxnId="{99187FB5-64D3-8347-A399-3B486C5735A6}">
      <dgm:prSet/>
      <dgm:spPr/>
      <dgm:t>
        <a:bodyPr/>
        <a:lstStyle/>
        <a:p>
          <a:endParaRPr lang="en-US"/>
        </a:p>
      </dgm:t>
    </dgm:pt>
    <dgm:pt modelId="{81FE633B-B06C-604D-BE99-8D64D86F655A}" type="sibTrans" cxnId="{99187FB5-64D3-8347-A399-3B486C5735A6}">
      <dgm:prSet/>
      <dgm:spPr/>
      <dgm:t>
        <a:bodyPr/>
        <a:lstStyle/>
        <a:p>
          <a:endParaRPr lang="en-US"/>
        </a:p>
      </dgm:t>
    </dgm:pt>
    <dgm:pt modelId="{92FAD975-A818-E745-84A1-C9B33755E5A1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308EE-735F-7541-ACF1-9983EC478EF5}" type="parTrans" cxnId="{D5B29052-C5EE-F845-A522-A59F52CFC2DB}">
      <dgm:prSet/>
      <dgm:spPr/>
      <dgm:t>
        <a:bodyPr/>
        <a:lstStyle/>
        <a:p>
          <a:endParaRPr lang="en-US"/>
        </a:p>
      </dgm:t>
    </dgm:pt>
    <dgm:pt modelId="{113C0DA7-5082-844D-A72C-86AE6A3BF7EA}" type="sibTrans" cxnId="{D5B29052-C5EE-F845-A522-A59F52CFC2DB}">
      <dgm:prSet/>
      <dgm:spPr/>
      <dgm:t>
        <a:bodyPr/>
        <a:lstStyle/>
        <a:p>
          <a:endParaRPr lang="en-US"/>
        </a:p>
      </dgm:t>
    </dgm:pt>
    <dgm:pt modelId="{C74E4949-2504-E243-A19E-983B2D54F1A3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7329161-C026-A840-B517-20253E87C000}" type="parTrans" cxnId="{E43AC841-846E-3E49-BF9C-204E6D979ACA}">
      <dgm:prSet/>
      <dgm:spPr/>
      <dgm:t>
        <a:bodyPr/>
        <a:lstStyle/>
        <a:p>
          <a:endParaRPr lang="en-US"/>
        </a:p>
      </dgm:t>
    </dgm:pt>
    <dgm:pt modelId="{3DF2E618-1649-2D4D-A038-E060A60F96BB}" type="sibTrans" cxnId="{E43AC841-846E-3E49-BF9C-204E6D979ACA}">
      <dgm:prSet/>
      <dgm:spPr/>
      <dgm:t>
        <a:bodyPr/>
        <a:lstStyle/>
        <a:p>
          <a:endParaRPr lang="en-US"/>
        </a:p>
      </dgm:t>
    </dgm:pt>
    <dgm:pt modelId="{754259E4-48C2-A546-A300-4F051C0C3D00}" type="pres">
      <dgm:prSet presAssocID="{5C7898BE-77E6-154E-BC65-12E9B6F29A3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CF36151-27D5-4741-84FF-33D902AA44FE}" type="pres">
      <dgm:prSet presAssocID="{5C7898BE-77E6-154E-BC65-12E9B6F29A38}" presName="cycle" presStyleCnt="0"/>
      <dgm:spPr/>
    </dgm:pt>
    <dgm:pt modelId="{56F9C311-5B04-8047-9B2C-AFB4EF0E8D70}" type="pres">
      <dgm:prSet presAssocID="{5C7898BE-77E6-154E-BC65-12E9B6F29A38}" presName="centerShape" presStyleCnt="0"/>
      <dgm:spPr/>
    </dgm:pt>
    <dgm:pt modelId="{E9F401E7-3544-1F4C-8C05-C3F8787F32FB}" type="pres">
      <dgm:prSet presAssocID="{5C7898BE-77E6-154E-BC65-12E9B6F29A38}" presName="connSite" presStyleLbl="node1" presStyleIdx="0" presStyleCnt="5"/>
      <dgm:spPr/>
    </dgm:pt>
    <dgm:pt modelId="{63E484B6-533E-8449-8AC6-3E4382D9F5FB}" type="pres">
      <dgm:prSet presAssocID="{5C7898BE-77E6-154E-BC65-12E9B6F29A38}" presName="visible" presStyleLbl="node1" presStyleIdx="0" presStyleCnt="5" custScaleX="81636" custScaleY="82713" custLinFactNeighborX="801" custLinFactNeighborY="3987"/>
      <dgm:spPr>
        <a:solidFill>
          <a:srgbClr val="92D050"/>
        </a:solidFill>
      </dgm:spPr>
    </dgm:pt>
    <dgm:pt modelId="{B136395B-2725-AF40-B601-D8352C68F85C}" type="pres">
      <dgm:prSet presAssocID="{881A8474-6190-FA47-95E9-40EE2A8A813A}" presName="Name25" presStyleLbl="parChTrans1D1" presStyleIdx="0" presStyleCnt="4"/>
      <dgm:spPr/>
    </dgm:pt>
    <dgm:pt modelId="{20BE9E8A-B098-8C45-B3E8-8CA0E4DED0A5}" type="pres">
      <dgm:prSet presAssocID="{27D1EE24-ABC8-5340-A35F-CC2EEA64AABD}" presName="node" presStyleCnt="0"/>
      <dgm:spPr/>
    </dgm:pt>
    <dgm:pt modelId="{CF5FB54F-8C6A-7345-AF98-059A9038AB3C}" type="pres">
      <dgm:prSet presAssocID="{27D1EE24-ABC8-5340-A35F-CC2EEA64AABD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4E8FCA79-3028-C84A-971C-0F5750A93FEA}" type="pres">
      <dgm:prSet presAssocID="{27D1EE24-ABC8-5340-A35F-CC2EEA64AABD}" presName="childNode" presStyleLbl="revTx" presStyleIdx="0" presStyleCnt="0">
        <dgm:presLayoutVars>
          <dgm:bulletEnabled val="1"/>
        </dgm:presLayoutVars>
      </dgm:prSet>
      <dgm:spPr/>
    </dgm:pt>
    <dgm:pt modelId="{E23B4867-6665-2348-9D08-D12983C31C45}" type="pres">
      <dgm:prSet presAssocID="{266BFE7C-4BA4-5645-B20F-733272A2314C}" presName="Name25" presStyleLbl="parChTrans1D1" presStyleIdx="1" presStyleCnt="4"/>
      <dgm:spPr/>
    </dgm:pt>
    <dgm:pt modelId="{7548ED00-B9C7-4743-B652-8E4E040921A9}" type="pres">
      <dgm:prSet presAssocID="{10EFCD0B-ACAF-7C47-BBA8-EF69D190466A}" presName="node" presStyleCnt="0"/>
      <dgm:spPr/>
    </dgm:pt>
    <dgm:pt modelId="{BE0328CD-61D1-F147-9639-0A1BFA7BCEC5}" type="pres">
      <dgm:prSet presAssocID="{10EFCD0B-ACAF-7C47-BBA8-EF69D190466A}" presName="parentNode" presStyleLbl="node1" presStyleIdx="2" presStyleCnt="5" custLinFactNeighborX="-5383" custLinFactNeighborY="-6248">
        <dgm:presLayoutVars>
          <dgm:chMax val="1"/>
          <dgm:bulletEnabled val="1"/>
        </dgm:presLayoutVars>
      </dgm:prSet>
      <dgm:spPr/>
    </dgm:pt>
    <dgm:pt modelId="{796E713F-D09B-6C4C-85F0-B921812B3559}" type="pres">
      <dgm:prSet presAssocID="{10EFCD0B-ACAF-7C47-BBA8-EF69D190466A}" presName="childNode" presStyleLbl="revTx" presStyleIdx="0" presStyleCnt="0">
        <dgm:presLayoutVars>
          <dgm:bulletEnabled val="1"/>
        </dgm:presLayoutVars>
      </dgm:prSet>
      <dgm:spPr/>
    </dgm:pt>
    <dgm:pt modelId="{5FAE84BF-8BFA-F048-95BD-126945860194}" type="pres">
      <dgm:prSet presAssocID="{881308EE-735F-7541-ACF1-9983EC478EF5}" presName="Name25" presStyleLbl="parChTrans1D1" presStyleIdx="2" presStyleCnt="4"/>
      <dgm:spPr/>
    </dgm:pt>
    <dgm:pt modelId="{38EE3334-809A-AA41-8422-9A591C9FE78B}" type="pres">
      <dgm:prSet presAssocID="{92FAD975-A818-E745-84A1-C9B33755E5A1}" presName="node" presStyleCnt="0"/>
      <dgm:spPr/>
    </dgm:pt>
    <dgm:pt modelId="{84C37213-A729-8749-9B90-9CF94AA49BB4}" type="pres">
      <dgm:prSet presAssocID="{92FAD975-A818-E745-84A1-C9B33755E5A1}" presName="parentNode" presStyleLbl="node1" presStyleIdx="3" presStyleCnt="5" custLinFactNeighborX="2267" custLinFactNeighborY="-13644">
        <dgm:presLayoutVars>
          <dgm:chMax val="1"/>
          <dgm:bulletEnabled val="1"/>
        </dgm:presLayoutVars>
      </dgm:prSet>
      <dgm:spPr/>
    </dgm:pt>
    <dgm:pt modelId="{29F20610-6316-2F4D-94C5-951C358EB0AF}" type="pres">
      <dgm:prSet presAssocID="{92FAD975-A818-E745-84A1-C9B33755E5A1}" presName="childNode" presStyleLbl="revTx" presStyleIdx="0" presStyleCnt="0">
        <dgm:presLayoutVars>
          <dgm:bulletEnabled val="1"/>
        </dgm:presLayoutVars>
      </dgm:prSet>
      <dgm:spPr/>
    </dgm:pt>
    <dgm:pt modelId="{FC256E06-9C87-C84C-B3D4-8B3946D8CEBD}" type="pres">
      <dgm:prSet presAssocID="{87329161-C026-A840-B517-20253E87C000}" presName="Name25" presStyleLbl="parChTrans1D1" presStyleIdx="3" presStyleCnt="4"/>
      <dgm:spPr/>
    </dgm:pt>
    <dgm:pt modelId="{1E61857D-C6F3-6F4C-9487-CDE9C2A3EF3B}" type="pres">
      <dgm:prSet presAssocID="{C74E4949-2504-E243-A19E-983B2D54F1A3}" presName="node" presStyleCnt="0"/>
      <dgm:spPr/>
    </dgm:pt>
    <dgm:pt modelId="{4DE47E1D-3DF8-BF48-87C5-395788C971B8}" type="pres">
      <dgm:prSet presAssocID="{C74E4949-2504-E243-A19E-983B2D54F1A3}" presName="parentNode" presStyleLbl="node1" presStyleIdx="4" presStyleCnt="5" custLinFactNeighborX="-15720" custLinFactNeighborY="-22918">
        <dgm:presLayoutVars>
          <dgm:chMax val="1"/>
          <dgm:bulletEnabled val="1"/>
        </dgm:presLayoutVars>
      </dgm:prSet>
      <dgm:spPr/>
    </dgm:pt>
    <dgm:pt modelId="{1E33286C-614A-CD44-9469-FFB90F0A0DA0}" type="pres">
      <dgm:prSet presAssocID="{C74E4949-2504-E243-A19E-983B2D54F1A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2EBE822-B031-2E41-9B46-1A2778ECE4F9}" type="presOf" srcId="{27D1EE24-ABC8-5340-A35F-CC2EEA64AABD}" destId="{CF5FB54F-8C6A-7345-AF98-059A9038AB3C}" srcOrd="0" destOrd="0" presId="urn:microsoft.com/office/officeart/2005/8/layout/radial2#5"/>
    <dgm:cxn modelId="{8272703C-F0D0-F549-A362-52E9FA303C9D}" srcId="{5C7898BE-77E6-154E-BC65-12E9B6F29A38}" destId="{27D1EE24-ABC8-5340-A35F-CC2EEA64AABD}" srcOrd="0" destOrd="0" parTransId="{881A8474-6190-FA47-95E9-40EE2A8A813A}" sibTransId="{03260474-3584-FD4A-9589-1311B80C7519}"/>
    <dgm:cxn modelId="{E43AC841-846E-3E49-BF9C-204E6D979ACA}" srcId="{5C7898BE-77E6-154E-BC65-12E9B6F29A38}" destId="{C74E4949-2504-E243-A19E-983B2D54F1A3}" srcOrd="3" destOrd="0" parTransId="{87329161-C026-A840-B517-20253E87C000}" sibTransId="{3DF2E618-1649-2D4D-A038-E060A60F96BB}"/>
    <dgm:cxn modelId="{D5B29052-C5EE-F845-A522-A59F52CFC2DB}" srcId="{5C7898BE-77E6-154E-BC65-12E9B6F29A38}" destId="{92FAD975-A818-E745-84A1-C9B33755E5A1}" srcOrd="2" destOrd="0" parTransId="{881308EE-735F-7541-ACF1-9983EC478EF5}" sibTransId="{113C0DA7-5082-844D-A72C-86AE6A3BF7EA}"/>
    <dgm:cxn modelId="{B345F95B-87B1-9349-84EE-31FDD5CCDBFB}" type="presOf" srcId="{87329161-C026-A840-B517-20253E87C000}" destId="{FC256E06-9C87-C84C-B3D4-8B3946D8CEBD}" srcOrd="0" destOrd="0" presId="urn:microsoft.com/office/officeart/2005/8/layout/radial2#5"/>
    <dgm:cxn modelId="{AE9D1D91-9C02-6B4E-B6B8-E14E0D41A4C5}" type="presOf" srcId="{C74E4949-2504-E243-A19E-983B2D54F1A3}" destId="{4DE47E1D-3DF8-BF48-87C5-395788C971B8}" srcOrd="0" destOrd="0" presId="urn:microsoft.com/office/officeart/2005/8/layout/radial2#5"/>
    <dgm:cxn modelId="{C2159A9D-152C-E64B-B44B-D89B03EB12A6}" type="presOf" srcId="{10EFCD0B-ACAF-7C47-BBA8-EF69D190466A}" destId="{BE0328CD-61D1-F147-9639-0A1BFA7BCEC5}" srcOrd="0" destOrd="0" presId="urn:microsoft.com/office/officeart/2005/8/layout/radial2#5"/>
    <dgm:cxn modelId="{99187FB5-64D3-8347-A399-3B486C5735A6}" srcId="{5C7898BE-77E6-154E-BC65-12E9B6F29A38}" destId="{10EFCD0B-ACAF-7C47-BBA8-EF69D190466A}" srcOrd="1" destOrd="0" parTransId="{266BFE7C-4BA4-5645-B20F-733272A2314C}" sibTransId="{81FE633B-B06C-604D-BE99-8D64D86F655A}"/>
    <dgm:cxn modelId="{90FDF4BC-9159-AF4E-B5B0-41A9A0EB6C06}" type="presOf" srcId="{5C7898BE-77E6-154E-BC65-12E9B6F29A38}" destId="{754259E4-48C2-A546-A300-4F051C0C3D00}" srcOrd="0" destOrd="0" presId="urn:microsoft.com/office/officeart/2005/8/layout/radial2#5"/>
    <dgm:cxn modelId="{CE698BD3-773F-824A-852D-7DB3FB8AFE3D}" type="presOf" srcId="{881308EE-735F-7541-ACF1-9983EC478EF5}" destId="{5FAE84BF-8BFA-F048-95BD-126945860194}" srcOrd="0" destOrd="0" presId="urn:microsoft.com/office/officeart/2005/8/layout/radial2#5"/>
    <dgm:cxn modelId="{DF68A5E6-F1D1-0643-BCE6-8C5823FBBB55}" type="presOf" srcId="{881A8474-6190-FA47-95E9-40EE2A8A813A}" destId="{B136395B-2725-AF40-B601-D8352C68F85C}" srcOrd="0" destOrd="0" presId="urn:microsoft.com/office/officeart/2005/8/layout/radial2#5"/>
    <dgm:cxn modelId="{1EDEF3F7-65DE-F845-8171-EC6E1F96F6A2}" type="presOf" srcId="{92FAD975-A818-E745-84A1-C9B33755E5A1}" destId="{84C37213-A729-8749-9B90-9CF94AA49BB4}" srcOrd="0" destOrd="0" presId="urn:microsoft.com/office/officeart/2005/8/layout/radial2#5"/>
    <dgm:cxn modelId="{CCCEBFF8-86E0-5E40-ADD9-AE6AC4FF820C}" type="presOf" srcId="{266BFE7C-4BA4-5645-B20F-733272A2314C}" destId="{E23B4867-6665-2348-9D08-D12983C31C45}" srcOrd="0" destOrd="0" presId="urn:microsoft.com/office/officeart/2005/8/layout/radial2#5"/>
    <dgm:cxn modelId="{E2E070EB-157C-0544-B848-970C07975D1D}" type="presParOf" srcId="{754259E4-48C2-A546-A300-4F051C0C3D00}" destId="{2CF36151-27D5-4741-84FF-33D902AA44FE}" srcOrd="0" destOrd="0" presId="urn:microsoft.com/office/officeart/2005/8/layout/radial2#5"/>
    <dgm:cxn modelId="{0D387133-6173-7D4D-9A31-29EFB4A2366B}" type="presParOf" srcId="{2CF36151-27D5-4741-84FF-33D902AA44FE}" destId="{56F9C311-5B04-8047-9B2C-AFB4EF0E8D70}" srcOrd="0" destOrd="0" presId="urn:microsoft.com/office/officeart/2005/8/layout/radial2#5"/>
    <dgm:cxn modelId="{2BE096C6-66DC-E541-B113-0B817A588F83}" type="presParOf" srcId="{56F9C311-5B04-8047-9B2C-AFB4EF0E8D70}" destId="{E9F401E7-3544-1F4C-8C05-C3F8787F32FB}" srcOrd="0" destOrd="0" presId="urn:microsoft.com/office/officeart/2005/8/layout/radial2#5"/>
    <dgm:cxn modelId="{BF39B96F-925A-124C-89A6-40283FE6BB5B}" type="presParOf" srcId="{56F9C311-5B04-8047-9B2C-AFB4EF0E8D70}" destId="{63E484B6-533E-8449-8AC6-3E4382D9F5FB}" srcOrd="1" destOrd="0" presId="urn:microsoft.com/office/officeart/2005/8/layout/radial2#5"/>
    <dgm:cxn modelId="{AD4FBF45-B889-834E-83BE-C369B1547BD1}" type="presParOf" srcId="{2CF36151-27D5-4741-84FF-33D902AA44FE}" destId="{B136395B-2725-AF40-B601-D8352C68F85C}" srcOrd="1" destOrd="0" presId="urn:microsoft.com/office/officeart/2005/8/layout/radial2#5"/>
    <dgm:cxn modelId="{014A4A77-FB1C-F245-A1FC-68DA473E8B8D}" type="presParOf" srcId="{2CF36151-27D5-4741-84FF-33D902AA44FE}" destId="{20BE9E8A-B098-8C45-B3E8-8CA0E4DED0A5}" srcOrd="2" destOrd="0" presId="urn:microsoft.com/office/officeart/2005/8/layout/radial2#5"/>
    <dgm:cxn modelId="{96EBDDC2-C8E6-D044-A6D1-5AF678144614}" type="presParOf" srcId="{20BE9E8A-B098-8C45-B3E8-8CA0E4DED0A5}" destId="{CF5FB54F-8C6A-7345-AF98-059A9038AB3C}" srcOrd="0" destOrd="0" presId="urn:microsoft.com/office/officeart/2005/8/layout/radial2#5"/>
    <dgm:cxn modelId="{5AE09916-FB49-AA47-9813-A228F4129311}" type="presParOf" srcId="{20BE9E8A-B098-8C45-B3E8-8CA0E4DED0A5}" destId="{4E8FCA79-3028-C84A-971C-0F5750A93FEA}" srcOrd="1" destOrd="0" presId="urn:microsoft.com/office/officeart/2005/8/layout/radial2#5"/>
    <dgm:cxn modelId="{5D6E6F65-1830-4743-B636-554DB6E4AA10}" type="presParOf" srcId="{2CF36151-27D5-4741-84FF-33D902AA44FE}" destId="{E23B4867-6665-2348-9D08-D12983C31C45}" srcOrd="3" destOrd="0" presId="urn:microsoft.com/office/officeart/2005/8/layout/radial2#5"/>
    <dgm:cxn modelId="{D88CCA1E-C623-1248-AD6E-CE08E68E79A0}" type="presParOf" srcId="{2CF36151-27D5-4741-84FF-33D902AA44FE}" destId="{7548ED00-B9C7-4743-B652-8E4E040921A9}" srcOrd="4" destOrd="0" presId="urn:microsoft.com/office/officeart/2005/8/layout/radial2#5"/>
    <dgm:cxn modelId="{BCAD6D6D-411C-1047-A00E-7D8375124AE4}" type="presParOf" srcId="{7548ED00-B9C7-4743-B652-8E4E040921A9}" destId="{BE0328CD-61D1-F147-9639-0A1BFA7BCEC5}" srcOrd="0" destOrd="0" presId="urn:microsoft.com/office/officeart/2005/8/layout/radial2#5"/>
    <dgm:cxn modelId="{B262AF43-E8CC-9F45-934A-3E46370BD06F}" type="presParOf" srcId="{7548ED00-B9C7-4743-B652-8E4E040921A9}" destId="{796E713F-D09B-6C4C-85F0-B921812B3559}" srcOrd="1" destOrd="0" presId="urn:microsoft.com/office/officeart/2005/8/layout/radial2#5"/>
    <dgm:cxn modelId="{1B36D1D3-8653-7A4C-9720-EE662A0D95EF}" type="presParOf" srcId="{2CF36151-27D5-4741-84FF-33D902AA44FE}" destId="{5FAE84BF-8BFA-F048-95BD-126945860194}" srcOrd="5" destOrd="0" presId="urn:microsoft.com/office/officeart/2005/8/layout/radial2#5"/>
    <dgm:cxn modelId="{25330FAB-238B-F446-B740-8C656D8548E9}" type="presParOf" srcId="{2CF36151-27D5-4741-84FF-33D902AA44FE}" destId="{38EE3334-809A-AA41-8422-9A591C9FE78B}" srcOrd="6" destOrd="0" presId="urn:microsoft.com/office/officeart/2005/8/layout/radial2#5"/>
    <dgm:cxn modelId="{F9281462-7097-1147-85DB-63F4A879B01B}" type="presParOf" srcId="{38EE3334-809A-AA41-8422-9A591C9FE78B}" destId="{84C37213-A729-8749-9B90-9CF94AA49BB4}" srcOrd="0" destOrd="0" presId="urn:microsoft.com/office/officeart/2005/8/layout/radial2#5"/>
    <dgm:cxn modelId="{802081E9-162F-D842-B7E3-151F376CE9F7}" type="presParOf" srcId="{38EE3334-809A-AA41-8422-9A591C9FE78B}" destId="{29F20610-6316-2F4D-94C5-951C358EB0AF}" srcOrd="1" destOrd="0" presId="urn:microsoft.com/office/officeart/2005/8/layout/radial2#5"/>
    <dgm:cxn modelId="{C508BF78-C072-164E-AB07-9104C910DEBA}" type="presParOf" srcId="{2CF36151-27D5-4741-84FF-33D902AA44FE}" destId="{FC256E06-9C87-C84C-B3D4-8B3946D8CEBD}" srcOrd="7" destOrd="0" presId="urn:microsoft.com/office/officeart/2005/8/layout/radial2#5"/>
    <dgm:cxn modelId="{3EDC2521-C0C8-504C-AF5D-D3FA244817E1}" type="presParOf" srcId="{2CF36151-27D5-4741-84FF-33D902AA44FE}" destId="{1E61857D-C6F3-6F4C-9487-CDE9C2A3EF3B}" srcOrd="8" destOrd="0" presId="urn:microsoft.com/office/officeart/2005/8/layout/radial2#5"/>
    <dgm:cxn modelId="{58B45CF5-B496-3B49-BFA5-440880AA3235}" type="presParOf" srcId="{1E61857D-C6F3-6F4C-9487-CDE9C2A3EF3B}" destId="{4DE47E1D-3DF8-BF48-87C5-395788C971B8}" srcOrd="0" destOrd="0" presId="urn:microsoft.com/office/officeart/2005/8/layout/radial2#5"/>
    <dgm:cxn modelId="{46D4D2DC-04C7-4146-89CD-2BB0D9FCF025}" type="presParOf" srcId="{1E61857D-C6F3-6F4C-9487-CDE9C2A3EF3B}" destId="{1E33286C-614A-CD44-9469-FFB90F0A0DA0}" srcOrd="1" destOrd="0" presId="urn:microsoft.com/office/officeart/2005/8/layout/radial2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7898BE-77E6-154E-BC65-12E9B6F29A38}" type="doc">
      <dgm:prSet loTypeId="urn:microsoft.com/office/officeart/2005/8/layout/radial2#6" loCatId="" qsTypeId="urn:microsoft.com/office/officeart/2005/8/quickstyle/simple4#6" qsCatId="simple" csTypeId="urn:microsoft.com/office/officeart/2005/8/colors/accent1_2#6" csCatId="accent1" phldr="1"/>
      <dgm:spPr/>
      <dgm:t>
        <a:bodyPr/>
        <a:lstStyle/>
        <a:p>
          <a:endParaRPr lang="en-US"/>
        </a:p>
      </dgm:t>
    </dgm:pt>
    <dgm:pt modelId="{27D1EE24-ABC8-5340-A35F-CC2EEA64AABD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A8474-6190-FA47-95E9-40EE2A8A813A}" type="parTrans" cxnId="{8272703C-F0D0-F549-A362-52E9FA303C9D}">
      <dgm:prSet/>
      <dgm:spPr/>
      <dgm:t>
        <a:bodyPr/>
        <a:lstStyle/>
        <a:p>
          <a:endParaRPr lang="en-US"/>
        </a:p>
      </dgm:t>
    </dgm:pt>
    <dgm:pt modelId="{03260474-3584-FD4A-9589-1311B80C7519}" type="sibTrans" cxnId="{8272703C-F0D0-F549-A362-52E9FA303C9D}">
      <dgm:prSet/>
      <dgm:spPr/>
      <dgm:t>
        <a:bodyPr/>
        <a:lstStyle/>
        <a:p>
          <a:endParaRPr lang="en-US"/>
        </a:p>
      </dgm:t>
    </dgm:pt>
    <dgm:pt modelId="{10EFCD0B-ACAF-7C47-BBA8-EF69D190466A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266BFE7C-4BA4-5645-B20F-733272A2314C}" type="parTrans" cxnId="{99187FB5-64D3-8347-A399-3B486C5735A6}">
      <dgm:prSet/>
      <dgm:spPr/>
      <dgm:t>
        <a:bodyPr/>
        <a:lstStyle/>
        <a:p>
          <a:endParaRPr lang="en-US"/>
        </a:p>
      </dgm:t>
    </dgm:pt>
    <dgm:pt modelId="{81FE633B-B06C-604D-BE99-8D64D86F655A}" type="sibTrans" cxnId="{99187FB5-64D3-8347-A399-3B486C5735A6}">
      <dgm:prSet/>
      <dgm:spPr/>
      <dgm:t>
        <a:bodyPr/>
        <a:lstStyle/>
        <a:p>
          <a:endParaRPr lang="en-US"/>
        </a:p>
      </dgm:t>
    </dgm:pt>
    <dgm:pt modelId="{92FAD975-A818-E745-84A1-C9B33755E5A1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81308EE-735F-7541-ACF1-9983EC478EF5}" type="parTrans" cxnId="{D5B29052-C5EE-F845-A522-A59F52CFC2DB}">
      <dgm:prSet/>
      <dgm:spPr/>
      <dgm:t>
        <a:bodyPr/>
        <a:lstStyle/>
        <a:p>
          <a:endParaRPr lang="en-US"/>
        </a:p>
      </dgm:t>
    </dgm:pt>
    <dgm:pt modelId="{113C0DA7-5082-844D-A72C-86AE6A3BF7EA}" type="sibTrans" cxnId="{D5B29052-C5EE-F845-A522-A59F52CFC2DB}">
      <dgm:prSet/>
      <dgm:spPr/>
      <dgm:t>
        <a:bodyPr/>
        <a:lstStyle/>
        <a:p>
          <a:endParaRPr lang="en-US"/>
        </a:p>
      </dgm:t>
    </dgm:pt>
    <dgm:pt modelId="{C74E4949-2504-E243-A19E-983B2D54F1A3}">
      <dgm:prSet phldrT="[Text]"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87329161-C026-A840-B517-20253E87C000}" type="parTrans" cxnId="{E43AC841-846E-3E49-BF9C-204E6D979ACA}">
      <dgm:prSet/>
      <dgm:spPr/>
      <dgm:t>
        <a:bodyPr/>
        <a:lstStyle/>
        <a:p>
          <a:endParaRPr lang="en-US"/>
        </a:p>
      </dgm:t>
    </dgm:pt>
    <dgm:pt modelId="{3DF2E618-1649-2D4D-A038-E060A60F96BB}" type="sibTrans" cxnId="{E43AC841-846E-3E49-BF9C-204E6D979ACA}">
      <dgm:prSet/>
      <dgm:spPr/>
      <dgm:t>
        <a:bodyPr/>
        <a:lstStyle/>
        <a:p>
          <a:endParaRPr lang="en-US"/>
        </a:p>
      </dgm:t>
    </dgm:pt>
    <dgm:pt modelId="{754259E4-48C2-A546-A300-4F051C0C3D00}" type="pres">
      <dgm:prSet presAssocID="{5C7898BE-77E6-154E-BC65-12E9B6F29A3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CF36151-27D5-4741-84FF-33D902AA44FE}" type="pres">
      <dgm:prSet presAssocID="{5C7898BE-77E6-154E-BC65-12E9B6F29A38}" presName="cycle" presStyleCnt="0"/>
      <dgm:spPr/>
    </dgm:pt>
    <dgm:pt modelId="{56F9C311-5B04-8047-9B2C-AFB4EF0E8D70}" type="pres">
      <dgm:prSet presAssocID="{5C7898BE-77E6-154E-BC65-12E9B6F29A38}" presName="centerShape" presStyleCnt="0"/>
      <dgm:spPr/>
    </dgm:pt>
    <dgm:pt modelId="{E9F401E7-3544-1F4C-8C05-C3F8787F32FB}" type="pres">
      <dgm:prSet presAssocID="{5C7898BE-77E6-154E-BC65-12E9B6F29A38}" presName="connSite" presStyleLbl="node1" presStyleIdx="0" presStyleCnt="5"/>
      <dgm:spPr/>
    </dgm:pt>
    <dgm:pt modelId="{63E484B6-533E-8449-8AC6-3E4382D9F5FB}" type="pres">
      <dgm:prSet presAssocID="{5C7898BE-77E6-154E-BC65-12E9B6F29A38}" presName="visible" presStyleLbl="node1" presStyleIdx="0" presStyleCnt="5" custScaleX="81636" custScaleY="82713" custLinFactNeighborX="801" custLinFactNeighborY="3987"/>
      <dgm:spPr>
        <a:solidFill>
          <a:srgbClr val="92D050"/>
        </a:solidFill>
      </dgm:spPr>
    </dgm:pt>
    <dgm:pt modelId="{B136395B-2725-AF40-B601-D8352C68F85C}" type="pres">
      <dgm:prSet presAssocID="{881A8474-6190-FA47-95E9-40EE2A8A813A}" presName="Name25" presStyleLbl="parChTrans1D1" presStyleIdx="0" presStyleCnt="4"/>
      <dgm:spPr/>
    </dgm:pt>
    <dgm:pt modelId="{20BE9E8A-B098-8C45-B3E8-8CA0E4DED0A5}" type="pres">
      <dgm:prSet presAssocID="{27D1EE24-ABC8-5340-A35F-CC2EEA64AABD}" presName="node" presStyleCnt="0"/>
      <dgm:spPr/>
    </dgm:pt>
    <dgm:pt modelId="{CF5FB54F-8C6A-7345-AF98-059A9038AB3C}" type="pres">
      <dgm:prSet presAssocID="{27D1EE24-ABC8-5340-A35F-CC2EEA64AABD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4E8FCA79-3028-C84A-971C-0F5750A93FEA}" type="pres">
      <dgm:prSet presAssocID="{27D1EE24-ABC8-5340-A35F-CC2EEA64AABD}" presName="childNode" presStyleLbl="revTx" presStyleIdx="0" presStyleCnt="0">
        <dgm:presLayoutVars>
          <dgm:bulletEnabled val="1"/>
        </dgm:presLayoutVars>
      </dgm:prSet>
      <dgm:spPr/>
    </dgm:pt>
    <dgm:pt modelId="{E23B4867-6665-2348-9D08-D12983C31C45}" type="pres">
      <dgm:prSet presAssocID="{266BFE7C-4BA4-5645-B20F-733272A2314C}" presName="Name25" presStyleLbl="parChTrans1D1" presStyleIdx="1" presStyleCnt="4"/>
      <dgm:spPr/>
    </dgm:pt>
    <dgm:pt modelId="{7548ED00-B9C7-4743-B652-8E4E040921A9}" type="pres">
      <dgm:prSet presAssocID="{10EFCD0B-ACAF-7C47-BBA8-EF69D190466A}" presName="node" presStyleCnt="0"/>
      <dgm:spPr/>
    </dgm:pt>
    <dgm:pt modelId="{BE0328CD-61D1-F147-9639-0A1BFA7BCEC5}" type="pres">
      <dgm:prSet presAssocID="{10EFCD0B-ACAF-7C47-BBA8-EF69D190466A}" presName="parentNode" presStyleLbl="node1" presStyleIdx="2" presStyleCnt="5" custLinFactNeighborX="-5383" custLinFactNeighborY="-6248">
        <dgm:presLayoutVars>
          <dgm:chMax val="1"/>
          <dgm:bulletEnabled val="1"/>
        </dgm:presLayoutVars>
      </dgm:prSet>
      <dgm:spPr/>
    </dgm:pt>
    <dgm:pt modelId="{796E713F-D09B-6C4C-85F0-B921812B3559}" type="pres">
      <dgm:prSet presAssocID="{10EFCD0B-ACAF-7C47-BBA8-EF69D190466A}" presName="childNode" presStyleLbl="revTx" presStyleIdx="0" presStyleCnt="0">
        <dgm:presLayoutVars>
          <dgm:bulletEnabled val="1"/>
        </dgm:presLayoutVars>
      </dgm:prSet>
      <dgm:spPr/>
    </dgm:pt>
    <dgm:pt modelId="{5FAE84BF-8BFA-F048-95BD-126945860194}" type="pres">
      <dgm:prSet presAssocID="{881308EE-735F-7541-ACF1-9983EC478EF5}" presName="Name25" presStyleLbl="parChTrans1D1" presStyleIdx="2" presStyleCnt="4"/>
      <dgm:spPr/>
    </dgm:pt>
    <dgm:pt modelId="{38EE3334-809A-AA41-8422-9A591C9FE78B}" type="pres">
      <dgm:prSet presAssocID="{92FAD975-A818-E745-84A1-C9B33755E5A1}" presName="node" presStyleCnt="0"/>
      <dgm:spPr/>
    </dgm:pt>
    <dgm:pt modelId="{84C37213-A729-8749-9B90-9CF94AA49BB4}" type="pres">
      <dgm:prSet presAssocID="{92FAD975-A818-E745-84A1-C9B33755E5A1}" presName="parentNode" presStyleLbl="node1" presStyleIdx="3" presStyleCnt="5" custLinFactNeighborX="2267" custLinFactNeighborY="-13644">
        <dgm:presLayoutVars>
          <dgm:chMax val="1"/>
          <dgm:bulletEnabled val="1"/>
        </dgm:presLayoutVars>
      </dgm:prSet>
      <dgm:spPr/>
    </dgm:pt>
    <dgm:pt modelId="{29F20610-6316-2F4D-94C5-951C358EB0AF}" type="pres">
      <dgm:prSet presAssocID="{92FAD975-A818-E745-84A1-C9B33755E5A1}" presName="childNode" presStyleLbl="revTx" presStyleIdx="0" presStyleCnt="0">
        <dgm:presLayoutVars>
          <dgm:bulletEnabled val="1"/>
        </dgm:presLayoutVars>
      </dgm:prSet>
      <dgm:spPr/>
    </dgm:pt>
    <dgm:pt modelId="{FC256E06-9C87-C84C-B3D4-8B3946D8CEBD}" type="pres">
      <dgm:prSet presAssocID="{87329161-C026-A840-B517-20253E87C000}" presName="Name25" presStyleLbl="parChTrans1D1" presStyleIdx="3" presStyleCnt="4"/>
      <dgm:spPr/>
    </dgm:pt>
    <dgm:pt modelId="{1E61857D-C6F3-6F4C-9487-CDE9C2A3EF3B}" type="pres">
      <dgm:prSet presAssocID="{C74E4949-2504-E243-A19E-983B2D54F1A3}" presName="node" presStyleCnt="0"/>
      <dgm:spPr/>
    </dgm:pt>
    <dgm:pt modelId="{4DE47E1D-3DF8-BF48-87C5-395788C971B8}" type="pres">
      <dgm:prSet presAssocID="{C74E4949-2504-E243-A19E-983B2D54F1A3}" presName="parentNode" presStyleLbl="node1" presStyleIdx="4" presStyleCnt="5" custLinFactNeighborX="-15720" custLinFactNeighborY="-22918">
        <dgm:presLayoutVars>
          <dgm:chMax val="1"/>
          <dgm:bulletEnabled val="1"/>
        </dgm:presLayoutVars>
      </dgm:prSet>
      <dgm:spPr/>
    </dgm:pt>
    <dgm:pt modelId="{1E33286C-614A-CD44-9469-FFB90F0A0DA0}" type="pres">
      <dgm:prSet presAssocID="{C74E4949-2504-E243-A19E-983B2D54F1A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2EBE822-B031-2E41-9B46-1A2778ECE4F9}" type="presOf" srcId="{27D1EE24-ABC8-5340-A35F-CC2EEA64AABD}" destId="{CF5FB54F-8C6A-7345-AF98-059A9038AB3C}" srcOrd="0" destOrd="0" presId="urn:microsoft.com/office/officeart/2005/8/layout/radial2#6"/>
    <dgm:cxn modelId="{8272703C-F0D0-F549-A362-52E9FA303C9D}" srcId="{5C7898BE-77E6-154E-BC65-12E9B6F29A38}" destId="{27D1EE24-ABC8-5340-A35F-CC2EEA64AABD}" srcOrd="0" destOrd="0" parTransId="{881A8474-6190-FA47-95E9-40EE2A8A813A}" sibTransId="{03260474-3584-FD4A-9589-1311B80C7519}"/>
    <dgm:cxn modelId="{E43AC841-846E-3E49-BF9C-204E6D979ACA}" srcId="{5C7898BE-77E6-154E-BC65-12E9B6F29A38}" destId="{C74E4949-2504-E243-A19E-983B2D54F1A3}" srcOrd="3" destOrd="0" parTransId="{87329161-C026-A840-B517-20253E87C000}" sibTransId="{3DF2E618-1649-2D4D-A038-E060A60F96BB}"/>
    <dgm:cxn modelId="{D5B29052-C5EE-F845-A522-A59F52CFC2DB}" srcId="{5C7898BE-77E6-154E-BC65-12E9B6F29A38}" destId="{92FAD975-A818-E745-84A1-C9B33755E5A1}" srcOrd="2" destOrd="0" parTransId="{881308EE-735F-7541-ACF1-9983EC478EF5}" sibTransId="{113C0DA7-5082-844D-A72C-86AE6A3BF7EA}"/>
    <dgm:cxn modelId="{B345F95B-87B1-9349-84EE-31FDD5CCDBFB}" type="presOf" srcId="{87329161-C026-A840-B517-20253E87C000}" destId="{FC256E06-9C87-C84C-B3D4-8B3946D8CEBD}" srcOrd="0" destOrd="0" presId="urn:microsoft.com/office/officeart/2005/8/layout/radial2#6"/>
    <dgm:cxn modelId="{AE9D1D91-9C02-6B4E-B6B8-E14E0D41A4C5}" type="presOf" srcId="{C74E4949-2504-E243-A19E-983B2D54F1A3}" destId="{4DE47E1D-3DF8-BF48-87C5-395788C971B8}" srcOrd="0" destOrd="0" presId="urn:microsoft.com/office/officeart/2005/8/layout/radial2#6"/>
    <dgm:cxn modelId="{C2159A9D-152C-E64B-B44B-D89B03EB12A6}" type="presOf" srcId="{10EFCD0B-ACAF-7C47-BBA8-EF69D190466A}" destId="{BE0328CD-61D1-F147-9639-0A1BFA7BCEC5}" srcOrd="0" destOrd="0" presId="urn:microsoft.com/office/officeart/2005/8/layout/radial2#6"/>
    <dgm:cxn modelId="{99187FB5-64D3-8347-A399-3B486C5735A6}" srcId="{5C7898BE-77E6-154E-BC65-12E9B6F29A38}" destId="{10EFCD0B-ACAF-7C47-BBA8-EF69D190466A}" srcOrd="1" destOrd="0" parTransId="{266BFE7C-4BA4-5645-B20F-733272A2314C}" sibTransId="{81FE633B-B06C-604D-BE99-8D64D86F655A}"/>
    <dgm:cxn modelId="{90FDF4BC-9159-AF4E-B5B0-41A9A0EB6C06}" type="presOf" srcId="{5C7898BE-77E6-154E-BC65-12E9B6F29A38}" destId="{754259E4-48C2-A546-A300-4F051C0C3D00}" srcOrd="0" destOrd="0" presId="urn:microsoft.com/office/officeart/2005/8/layout/radial2#6"/>
    <dgm:cxn modelId="{CE698BD3-773F-824A-852D-7DB3FB8AFE3D}" type="presOf" srcId="{881308EE-735F-7541-ACF1-9983EC478EF5}" destId="{5FAE84BF-8BFA-F048-95BD-126945860194}" srcOrd="0" destOrd="0" presId="urn:microsoft.com/office/officeart/2005/8/layout/radial2#6"/>
    <dgm:cxn modelId="{DF68A5E6-F1D1-0643-BCE6-8C5823FBBB55}" type="presOf" srcId="{881A8474-6190-FA47-95E9-40EE2A8A813A}" destId="{B136395B-2725-AF40-B601-D8352C68F85C}" srcOrd="0" destOrd="0" presId="urn:microsoft.com/office/officeart/2005/8/layout/radial2#6"/>
    <dgm:cxn modelId="{1EDEF3F7-65DE-F845-8171-EC6E1F96F6A2}" type="presOf" srcId="{92FAD975-A818-E745-84A1-C9B33755E5A1}" destId="{84C37213-A729-8749-9B90-9CF94AA49BB4}" srcOrd="0" destOrd="0" presId="urn:microsoft.com/office/officeart/2005/8/layout/radial2#6"/>
    <dgm:cxn modelId="{CCCEBFF8-86E0-5E40-ADD9-AE6AC4FF820C}" type="presOf" srcId="{266BFE7C-4BA4-5645-B20F-733272A2314C}" destId="{E23B4867-6665-2348-9D08-D12983C31C45}" srcOrd="0" destOrd="0" presId="urn:microsoft.com/office/officeart/2005/8/layout/radial2#6"/>
    <dgm:cxn modelId="{E2E070EB-157C-0544-B848-970C07975D1D}" type="presParOf" srcId="{754259E4-48C2-A546-A300-4F051C0C3D00}" destId="{2CF36151-27D5-4741-84FF-33D902AA44FE}" srcOrd="0" destOrd="0" presId="urn:microsoft.com/office/officeart/2005/8/layout/radial2#6"/>
    <dgm:cxn modelId="{0D387133-6173-7D4D-9A31-29EFB4A2366B}" type="presParOf" srcId="{2CF36151-27D5-4741-84FF-33D902AA44FE}" destId="{56F9C311-5B04-8047-9B2C-AFB4EF0E8D70}" srcOrd="0" destOrd="0" presId="urn:microsoft.com/office/officeart/2005/8/layout/radial2#6"/>
    <dgm:cxn modelId="{2BE096C6-66DC-E541-B113-0B817A588F83}" type="presParOf" srcId="{56F9C311-5B04-8047-9B2C-AFB4EF0E8D70}" destId="{E9F401E7-3544-1F4C-8C05-C3F8787F32FB}" srcOrd="0" destOrd="0" presId="urn:microsoft.com/office/officeart/2005/8/layout/radial2#6"/>
    <dgm:cxn modelId="{BF39B96F-925A-124C-89A6-40283FE6BB5B}" type="presParOf" srcId="{56F9C311-5B04-8047-9B2C-AFB4EF0E8D70}" destId="{63E484B6-533E-8449-8AC6-3E4382D9F5FB}" srcOrd="1" destOrd="0" presId="urn:microsoft.com/office/officeart/2005/8/layout/radial2#6"/>
    <dgm:cxn modelId="{AD4FBF45-B889-834E-83BE-C369B1547BD1}" type="presParOf" srcId="{2CF36151-27D5-4741-84FF-33D902AA44FE}" destId="{B136395B-2725-AF40-B601-D8352C68F85C}" srcOrd="1" destOrd="0" presId="urn:microsoft.com/office/officeart/2005/8/layout/radial2#6"/>
    <dgm:cxn modelId="{014A4A77-FB1C-F245-A1FC-68DA473E8B8D}" type="presParOf" srcId="{2CF36151-27D5-4741-84FF-33D902AA44FE}" destId="{20BE9E8A-B098-8C45-B3E8-8CA0E4DED0A5}" srcOrd="2" destOrd="0" presId="urn:microsoft.com/office/officeart/2005/8/layout/radial2#6"/>
    <dgm:cxn modelId="{96EBDDC2-C8E6-D044-A6D1-5AF678144614}" type="presParOf" srcId="{20BE9E8A-B098-8C45-B3E8-8CA0E4DED0A5}" destId="{CF5FB54F-8C6A-7345-AF98-059A9038AB3C}" srcOrd="0" destOrd="0" presId="urn:microsoft.com/office/officeart/2005/8/layout/radial2#6"/>
    <dgm:cxn modelId="{5AE09916-FB49-AA47-9813-A228F4129311}" type="presParOf" srcId="{20BE9E8A-B098-8C45-B3E8-8CA0E4DED0A5}" destId="{4E8FCA79-3028-C84A-971C-0F5750A93FEA}" srcOrd="1" destOrd="0" presId="urn:microsoft.com/office/officeart/2005/8/layout/radial2#6"/>
    <dgm:cxn modelId="{5D6E6F65-1830-4743-B636-554DB6E4AA10}" type="presParOf" srcId="{2CF36151-27D5-4741-84FF-33D902AA44FE}" destId="{E23B4867-6665-2348-9D08-D12983C31C45}" srcOrd="3" destOrd="0" presId="urn:microsoft.com/office/officeart/2005/8/layout/radial2#6"/>
    <dgm:cxn modelId="{D88CCA1E-C623-1248-AD6E-CE08E68E79A0}" type="presParOf" srcId="{2CF36151-27D5-4741-84FF-33D902AA44FE}" destId="{7548ED00-B9C7-4743-B652-8E4E040921A9}" srcOrd="4" destOrd="0" presId="urn:microsoft.com/office/officeart/2005/8/layout/radial2#6"/>
    <dgm:cxn modelId="{BCAD6D6D-411C-1047-A00E-7D8375124AE4}" type="presParOf" srcId="{7548ED00-B9C7-4743-B652-8E4E040921A9}" destId="{BE0328CD-61D1-F147-9639-0A1BFA7BCEC5}" srcOrd="0" destOrd="0" presId="urn:microsoft.com/office/officeart/2005/8/layout/radial2#6"/>
    <dgm:cxn modelId="{B262AF43-E8CC-9F45-934A-3E46370BD06F}" type="presParOf" srcId="{7548ED00-B9C7-4743-B652-8E4E040921A9}" destId="{796E713F-D09B-6C4C-85F0-B921812B3559}" srcOrd="1" destOrd="0" presId="urn:microsoft.com/office/officeart/2005/8/layout/radial2#6"/>
    <dgm:cxn modelId="{1B36D1D3-8653-7A4C-9720-EE662A0D95EF}" type="presParOf" srcId="{2CF36151-27D5-4741-84FF-33D902AA44FE}" destId="{5FAE84BF-8BFA-F048-95BD-126945860194}" srcOrd="5" destOrd="0" presId="urn:microsoft.com/office/officeart/2005/8/layout/radial2#6"/>
    <dgm:cxn modelId="{25330FAB-238B-F446-B740-8C656D8548E9}" type="presParOf" srcId="{2CF36151-27D5-4741-84FF-33D902AA44FE}" destId="{38EE3334-809A-AA41-8422-9A591C9FE78B}" srcOrd="6" destOrd="0" presId="urn:microsoft.com/office/officeart/2005/8/layout/radial2#6"/>
    <dgm:cxn modelId="{F9281462-7097-1147-85DB-63F4A879B01B}" type="presParOf" srcId="{38EE3334-809A-AA41-8422-9A591C9FE78B}" destId="{84C37213-A729-8749-9B90-9CF94AA49BB4}" srcOrd="0" destOrd="0" presId="urn:microsoft.com/office/officeart/2005/8/layout/radial2#6"/>
    <dgm:cxn modelId="{802081E9-162F-D842-B7E3-151F376CE9F7}" type="presParOf" srcId="{38EE3334-809A-AA41-8422-9A591C9FE78B}" destId="{29F20610-6316-2F4D-94C5-951C358EB0AF}" srcOrd="1" destOrd="0" presId="urn:microsoft.com/office/officeart/2005/8/layout/radial2#6"/>
    <dgm:cxn modelId="{C508BF78-C072-164E-AB07-9104C910DEBA}" type="presParOf" srcId="{2CF36151-27D5-4741-84FF-33D902AA44FE}" destId="{FC256E06-9C87-C84C-B3D4-8B3946D8CEBD}" srcOrd="7" destOrd="0" presId="urn:microsoft.com/office/officeart/2005/8/layout/radial2#6"/>
    <dgm:cxn modelId="{3EDC2521-C0C8-504C-AF5D-D3FA244817E1}" type="presParOf" srcId="{2CF36151-27D5-4741-84FF-33D902AA44FE}" destId="{1E61857D-C6F3-6F4C-9487-CDE9C2A3EF3B}" srcOrd="8" destOrd="0" presId="urn:microsoft.com/office/officeart/2005/8/layout/radial2#6"/>
    <dgm:cxn modelId="{58B45CF5-B496-3B49-BFA5-440880AA3235}" type="presParOf" srcId="{1E61857D-C6F3-6F4C-9487-CDE9C2A3EF3B}" destId="{4DE47E1D-3DF8-BF48-87C5-395788C971B8}" srcOrd="0" destOrd="0" presId="urn:microsoft.com/office/officeart/2005/8/layout/radial2#6"/>
    <dgm:cxn modelId="{46D4D2DC-04C7-4146-89CD-2BB0D9FCF025}" type="presParOf" srcId="{1E61857D-C6F3-6F4C-9487-CDE9C2A3EF3B}" destId="{1E33286C-614A-CD44-9469-FFB90F0A0DA0}" srcOrd="1" destOrd="0" presId="urn:microsoft.com/office/officeart/2005/8/layout/radial2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56E06-9C87-C84C-B3D4-8B3946D8CEBD}">
      <dsp:nvSpPr>
        <dsp:cNvPr id="0" name=""/>
        <dsp:cNvSpPr/>
      </dsp:nvSpPr>
      <dsp:spPr>
        <a:xfrm rot="3737158">
          <a:off x="1435219" y="2481321"/>
          <a:ext cx="463399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463399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E84BF-8BFA-F048-95BD-126945860194}">
      <dsp:nvSpPr>
        <dsp:cNvPr id="0" name=""/>
        <dsp:cNvSpPr/>
      </dsp:nvSpPr>
      <dsp:spPr>
        <a:xfrm rot="1039685">
          <a:off x="1771933" y="2023812"/>
          <a:ext cx="482597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482597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B4867-6665-2348-9D08-D12983C31C45}">
      <dsp:nvSpPr>
        <dsp:cNvPr id="0" name=""/>
        <dsp:cNvSpPr/>
      </dsp:nvSpPr>
      <dsp:spPr>
        <a:xfrm rot="20131109">
          <a:off x="1762294" y="1495381"/>
          <a:ext cx="458051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458051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6395B-2725-AF40-B601-D8352C68F85C}">
      <dsp:nvSpPr>
        <dsp:cNvPr id="0" name=""/>
        <dsp:cNvSpPr/>
      </dsp:nvSpPr>
      <dsp:spPr>
        <a:xfrm rot="17918608">
          <a:off x="1391477" y="1034334"/>
          <a:ext cx="681959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81959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484B6-533E-8449-8AC6-3E4382D9F5FB}">
      <dsp:nvSpPr>
        <dsp:cNvPr id="0" name=""/>
        <dsp:cNvSpPr/>
      </dsp:nvSpPr>
      <dsp:spPr>
        <a:xfrm>
          <a:off x="772708" y="1325583"/>
          <a:ext cx="1099307" cy="1113810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5FB54F-8C6A-7345-AF98-059A9038AB3C}">
      <dsp:nvSpPr>
        <dsp:cNvPr id="0" name=""/>
        <dsp:cNvSpPr/>
      </dsp:nvSpPr>
      <dsp:spPr>
        <a:xfrm>
          <a:off x="1685579" y="471"/>
          <a:ext cx="807958" cy="807958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1803902" y="118794"/>
        <a:ext cx="571312" cy="571312"/>
      </dsp:txXfrm>
    </dsp:sp>
    <dsp:sp modelId="{BE0328CD-61D1-F147-9639-0A1BFA7BCEC5}">
      <dsp:nvSpPr>
        <dsp:cNvPr id="0" name=""/>
        <dsp:cNvSpPr/>
      </dsp:nvSpPr>
      <dsp:spPr>
        <a:xfrm>
          <a:off x="2163435" y="852991"/>
          <a:ext cx="807958" cy="807958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2281758" y="971314"/>
        <a:ext cx="571312" cy="571312"/>
      </dsp:txXfrm>
    </dsp:sp>
    <dsp:sp modelId="{84C37213-A729-8749-9B90-9CF94AA49BB4}">
      <dsp:nvSpPr>
        <dsp:cNvPr id="0" name=""/>
        <dsp:cNvSpPr/>
      </dsp:nvSpPr>
      <dsp:spPr>
        <a:xfrm>
          <a:off x="2225244" y="1835931"/>
          <a:ext cx="807958" cy="807958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2343567" y="1954254"/>
        <a:ext cx="571312" cy="571312"/>
      </dsp:txXfrm>
    </dsp:sp>
    <dsp:sp modelId="{4DE47E1D-3DF8-BF48-87C5-395788C971B8}">
      <dsp:nvSpPr>
        <dsp:cNvPr id="0" name=""/>
        <dsp:cNvSpPr/>
      </dsp:nvSpPr>
      <dsp:spPr>
        <a:xfrm>
          <a:off x="1558568" y="2664002"/>
          <a:ext cx="807958" cy="807958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1676891" y="2782325"/>
        <a:ext cx="571312" cy="57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56E06-9C87-C84C-B3D4-8B3946D8CEBD}">
      <dsp:nvSpPr>
        <dsp:cNvPr id="0" name=""/>
        <dsp:cNvSpPr/>
      </dsp:nvSpPr>
      <dsp:spPr>
        <a:xfrm rot="3737158">
          <a:off x="1435219" y="2481321"/>
          <a:ext cx="463399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463399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E84BF-8BFA-F048-95BD-126945860194}">
      <dsp:nvSpPr>
        <dsp:cNvPr id="0" name=""/>
        <dsp:cNvSpPr/>
      </dsp:nvSpPr>
      <dsp:spPr>
        <a:xfrm rot="1039685">
          <a:off x="1771933" y="2023812"/>
          <a:ext cx="482597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482597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B4867-6665-2348-9D08-D12983C31C45}">
      <dsp:nvSpPr>
        <dsp:cNvPr id="0" name=""/>
        <dsp:cNvSpPr/>
      </dsp:nvSpPr>
      <dsp:spPr>
        <a:xfrm rot="20131109">
          <a:off x="1762294" y="1495381"/>
          <a:ext cx="458051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458051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6395B-2725-AF40-B601-D8352C68F85C}">
      <dsp:nvSpPr>
        <dsp:cNvPr id="0" name=""/>
        <dsp:cNvSpPr/>
      </dsp:nvSpPr>
      <dsp:spPr>
        <a:xfrm rot="17918608">
          <a:off x="1391477" y="1034334"/>
          <a:ext cx="681959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681959" y="239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484B6-533E-8449-8AC6-3E4382D9F5FB}">
      <dsp:nvSpPr>
        <dsp:cNvPr id="0" name=""/>
        <dsp:cNvSpPr/>
      </dsp:nvSpPr>
      <dsp:spPr>
        <a:xfrm>
          <a:off x="772708" y="1325583"/>
          <a:ext cx="1099307" cy="1113810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5FB54F-8C6A-7345-AF98-059A9038AB3C}">
      <dsp:nvSpPr>
        <dsp:cNvPr id="0" name=""/>
        <dsp:cNvSpPr/>
      </dsp:nvSpPr>
      <dsp:spPr>
        <a:xfrm>
          <a:off x="1685579" y="471"/>
          <a:ext cx="807958" cy="807958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1803902" y="118794"/>
        <a:ext cx="571312" cy="571312"/>
      </dsp:txXfrm>
    </dsp:sp>
    <dsp:sp modelId="{BE0328CD-61D1-F147-9639-0A1BFA7BCEC5}">
      <dsp:nvSpPr>
        <dsp:cNvPr id="0" name=""/>
        <dsp:cNvSpPr/>
      </dsp:nvSpPr>
      <dsp:spPr>
        <a:xfrm>
          <a:off x="2163435" y="852991"/>
          <a:ext cx="807958" cy="807958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2281758" y="971314"/>
        <a:ext cx="571312" cy="571312"/>
      </dsp:txXfrm>
    </dsp:sp>
    <dsp:sp modelId="{84C37213-A729-8749-9B90-9CF94AA49BB4}">
      <dsp:nvSpPr>
        <dsp:cNvPr id="0" name=""/>
        <dsp:cNvSpPr/>
      </dsp:nvSpPr>
      <dsp:spPr>
        <a:xfrm>
          <a:off x="2225244" y="1835931"/>
          <a:ext cx="807958" cy="807958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2343567" y="1954254"/>
        <a:ext cx="571312" cy="571312"/>
      </dsp:txXfrm>
    </dsp:sp>
    <dsp:sp modelId="{4DE47E1D-3DF8-BF48-87C5-395788C971B8}">
      <dsp:nvSpPr>
        <dsp:cNvPr id="0" name=""/>
        <dsp:cNvSpPr/>
      </dsp:nvSpPr>
      <dsp:spPr>
        <a:xfrm>
          <a:off x="1558568" y="2664002"/>
          <a:ext cx="807958" cy="807958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1676891" y="2782325"/>
        <a:ext cx="571312" cy="571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#5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#6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5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#6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CB5363-1257-42F6-9FA1-78D9A6383C5B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2023年9月11日 Monday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717CCD-7153-4CFA-8FE4-043AE2A91A48}" type="datetime2">
              <a:rPr lang="zh-CN" altLang="en-US" smtClean="0"/>
              <a:pPr/>
              <a:t>2023年9月11日 Monday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5F0ED1C-5A4E-B84B-9F38-99B613090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9287158-658E-FF42-AA55-0064B05E7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5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3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28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90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355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27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627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622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947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708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65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1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90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3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91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218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77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itHub - FilippoMB/Spectral-Clustering-with-Graph-Neural-Networks-for-Graph-Pooling:  Experimental results obtained with the MinCutPool layer as presented in the  2020 ICML paper &quot;Spectral Clustering with Graph Neural Networks for Graph  Pooling&quot;">
            <a:extLst>
              <a:ext uri="{FF2B5EF4-FFF2-40B4-BE49-F238E27FC236}">
                <a16:creationId xmlns:a16="http://schemas.microsoft.com/office/drawing/2014/main" id="{8565EC65-A07A-846D-4F14-CCA0F84F49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1"/>
          <a:stretch/>
        </p:blipFill>
        <p:spPr bwMode="auto">
          <a:xfrm>
            <a:off x="8051799" y="4913835"/>
            <a:ext cx="4140200" cy="194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Illustrated Guide to Graph Neural Networks – DAIR.AI">
            <a:extLst>
              <a:ext uri="{FF2B5EF4-FFF2-40B4-BE49-F238E27FC236}">
                <a16:creationId xmlns:a16="http://schemas.microsoft.com/office/drawing/2014/main" id="{F144D490-DFF1-5D64-4A48-346F4E942F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01" y="4148096"/>
            <a:ext cx="3864953" cy="271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yond Message Passing: a Physics-Inspired Paradigm for Graph Neural  Networks">
            <a:extLst>
              <a:ext uri="{FF2B5EF4-FFF2-40B4-BE49-F238E27FC236}">
                <a16:creationId xmlns:a16="http://schemas.microsoft.com/office/drawing/2014/main" id="{AE5BD29F-C812-B672-3E4D-84949AAC42D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83"/>
          <a:stretch/>
        </p:blipFill>
        <p:spPr bwMode="auto">
          <a:xfrm>
            <a:off x="-2" y="5206099"/>
            <a:ext cx="4140199" cy="16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1CF3D44E-397A-1344-8A51-D04C685016DE}"/>
              </a:ext>
            </a:extLst>
          </p:cNvPr>
          <p:cNvSpPr/>
          <p:nvPr userDrawn="1"/>
        </p:nvSpPr>
        <p:spPr>
          <a:xfrm>
            <a:off x="0" y="139644"/>
            <a:ext cx="12192000" cy="6718356"/>
          </a:xfrm>
          <a:prstGeom prst="rect">
            <a:avLst/>
          </a:prstGeom>
          <a:gradFill>
            <a:gsLst>
              <a:gs pos="64000">
                <a:srgbClr val="C7E7FB">
                  <a:alpha val="74000"/>
                </a:srgbClr>
              </a:gs>
              <a:gs pos="100000">
                <a:srgbClr val="A8D9F9"/>
              </a:gs>
              <a:gs pos="47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8D35CA-F1DF-B849-85A7-D2E04ADE7A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D4872B-CA73-AB42-ABDD-BECA5302447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739591"/>
            <a:ext cx="12192000" cy="2689409"/>
          </a:xfrm>
        </p:spPr>
        <p:txBody>
          <a:bodyPr anchor="b">
            <a:normAutofit/>
          </a:bodyPr>
          <a:lstStyle>
            <a:lvl1pPr algn="ctr">
              <a:defRPr sz="4000" baseline="0"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Century" panose="020406040505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ED31CF-B7AE-D64A-823A-8787D3F62E1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242904" y="4403865"/>
            <a:ext cx="5706191" cy="987285"/>
          </a:xfrm>
        </p:spPr>
        <p:txBody>
          <a:bodyPr/>
          <a:lstStyle>
            <a:lvl1pPr marL="0" indent="0" algn="ctr">
              <a:buNone/>
              <a:defRPr sz="2800" baseline="0"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Century" panose="02040604050505020304" pitchFamily="18" charset="0"/>
                <a:ea typeface="华文中宋" panose="0201060004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518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CE28-5878-4540-92E5-E5A3CFFB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4C90F-4152-294D-AEBE-46DD818F8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  <a:latin typeface="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B4EE441E-3C30-0B4E-A1E6-8D4D179E8278}"/>
              </a:ext>
            </a:extLst>
          </p:cNvPr>
          <p:cNvSpPr/>
          <p:nvPr userDrawn="1"/>
        </p:nvSpPr>
        <p:spPr>
          <a:xfrm>
            <a:off x="0" y="5247"/>
            <a:ext cx="12192000" cy="37119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1000"/>
                </a:schemeClr>
              </a:gs>
              <a:gs pos="0">
                <a:srgbClr val="DBECF3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8F1ABE0-0583-7540-A7FF-4A970A98F0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8910FDBF-0F57-F74F-9E86-332C434DC740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849ACD2-31B7-5F42-B075-2E6858B5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fld id="{032D8BDE-9946-6144-9409-AE8D001960BF}" type="datetimeFigureOut">
              <a:rPr lang="en-CN" smtClean="0"/>
              <a:t>2023/9/11</a:t>
            </a:fld>
            <a:endParaRPr lang="en-CN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D1286D2-D2DE-6D46-A203-167AC3F1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40144"/>
            <a:ext cx="6184900" cy="201946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DF2B73-4B10-1E40-8471-D8439E1C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636669"/>
            <a:ext cx="2882900" cy="201946"/>
          </a:xfrm>
        </p:spPr>
        <p:txBody>
          <a:bodyPr/>
          <a:lstStyle/>
          <a:p>
            <a:fld id="{08A53482-69AC-C044-9115-D1F88F3EDDF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784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>
            <a:extLst>
              <a:ext uri="{FF2B5EF4-FFF2-40B4-BE49-F238E27FC236}">
                <a16:creationId xmlns:a16="http://schemas.microsoft.com/office/drawing/2014/main" id="{BA02DC91-FA2B-1343-9109-95CEE3ED239D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20F7B-95BE-1C47-B045-4D1BBA04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1"/>
            <a:ext cx="10515600" cy="107712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0C926-866F-6346-B679-B93B86185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4825238"/>
          </a:xfrm>
        </p:spPr>
        <p:txBody>
          <a:bodyPr/>
          <a:lstStyle>
            <a:lvl1pPr marL="228600" indent="-228600">
              <a:buClr>
                <a:srgbClr val="D24726"/>
              </a:buClr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buClr>
                <a:srgbClr val="D24726"/>
              </a:buClr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ABA83-E4B1-E443-8B3C-3D1547FD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fld id="{032D8BDE-9946-6144-9409-AE8D001960BF}" type="datetimeFigureOut">
              <a:rPr lang="en-CN" smtClean="0"/>
              <a:t>2023/9/11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0CDAE-18AA-8E4A-AE66-5A838387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40144"/>
            <a:ext cx="6184900" cy="201946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585B-95AA-B247-A257-904D4331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636669"/>
            <a:ext cx="2882900" cy="201946"/>
          </a:xfrm>
        </p:spPr>
        <p:txBody>
          <a:bodyPr/>
          <a:lstStyle/>
          <a:p>
            <a:fld id="{08A53482-69AC-C044-9115-D1F88F3EDDF4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9BA7F044-7F3E-D645-A959-9DF72A5846E6}"/>
              </a:ext>
            </a:extLst>
          </p:cNvPr>
          <p:cNvCxnSpPr/>
          <p:nvPr userDrawn="1"/>
        </p:nvCxnSpPr>
        <p:spPr>
          <a:xfrm>
            <a:off x="604434" y="107712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511702C7-8249-244F-BFC8-64CC202A8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01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CBA95-C968-4B4F-8456-1AFB8E7B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CFC2C-DA54-4396-A846-1816F2961B91}" type="datetime2">
              <a:rPr lang="zh-CN" altLang="en-US" smtClean="0"/>
              <a:t>2023年9月11日 Monday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B018E-315A-5D41-A35A-42212EEB3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3E9F8-DCDC-634A-8555-0C87BF39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8D6947-FAF7-0647-A5F6-DEC41C38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773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6FB14-A1C7-AA41-9182-7011209A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2E9C-4B31-0C4A-A388-F5EE27C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26707-F07A-BC45-A74D-FDC4753FE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D8BDE-9946-6144-9409-AE8D001960BF}" type="datetimeFigureOut">
              <a:rPr lang="en-CN" smtClean="0"/>
              <a:t>2023/9/11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9011C-DB2B-3346-97F7-78CD41F90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316C-D9CF-314A-8AF7-929E04939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53482-69AC-C044-9115-D1F88F3EDDF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728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0" r:id="rId3"/>
    <p:sldLayoutId id="214748369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yao@hus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emf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emf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emf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520.png"/><Relationship Id="rId7" Type="http://schemas.openxmlformats.org/officeDocument/2006/relationships/image" Target="../media/image2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40.png"/><Relationship Id="rId16" Type="http://schemas.openxmlformats.org/officeDocument/2006/relationships/image" Target="../media/image48.png"/><Relationship Id="rId20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43.svg"/><Relationship Id="rId5" Type="http://schemas.openxmlformats.org/officeDocument/2006/relationships/image" Target="../media/image2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5.png"/><Relationship Id="rId3" Type="http://schemas.openxmlformats.org/officeDocument/2006/relationships/image" Target="../media/image53.svg"/><Relationship Id="rId7" Type="http://schemas.openxmlformats.org/officeDocument/2006/relationships/image" Target="../media/image29.svg"/><Relationship Id="rId12" Type="http://schemas.openxmlformats.org/officeDocument/2006/relationships/image" Target="../media/image34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43.svg"/><Relationship Id="rId5" Type="http://schemas.openxmlformats.org/officeDocument/2006/relationships/image" Target="../media/image27.svg"/><Relationship Id="rId10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emf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34.emf"/><Relationship Id="rId3" Type="http://schemas.openxmlformats.org/officeDocument/2006/relationships/image" Target="../media/image58.png"/><Relationship Id="rId21" Type="http://schemas.openxmlformats.org/officeDocument/2006/relationships/image" Target="../media/image600.png"/><Relationship Id="rId7" Type="http://schemas.openxmlformats.org/officeDocument/2006/relationships/image" Target="../media/image406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7.png"/><Relationship Id="rId16" Type="http://schemas.openxmlformats.org/officeDocument/2006/relationships/image" Target="../media/image70.png"/><Relationship Id="rId20" Type="http://schemas.openxmlformats.org/officeDocument/2006/relationships/image" Target="../media/image5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54.emf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810.04805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nfoq.cn/article/ihiliy5-isw4h60ushs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ader.elsevier.com/reader/sd/pii/S0092867420301021?token=A1CC5524EF8B225DD87C1ADAF877B742DCBD9E923AD3FA349265914428491B16E168E6ED5FA398AAEA726A3F8CB76739&amp;originRegion=us-east-1&amp;originCreation=20210416222804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s.cmu.edu/~aarti/Class/10701/slides/Lecture21_1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403.6652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kipf.github.io/graph-convolutional-networks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pdf/1805.11973.pdf" TargetMode="External"/><Relationship Id="rId5" Type="http://schemas.openxmlformats.org/officeDocument/2006/relationships/hyperlink" Target="https://arxiv.org/pdf/1903.06464.pdf" TargetMode="Externa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mr.isi.edu/language.html" TargetMode="External"/><Relationship Id="rId4" Type="http://schemas.openxmlformats.org/officeDocument/2006/relationships/image" Target="../media/image102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ashuseth.blog/2019/10/08/introduction-question-answering-knowledge-graphs-kgqa/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hyperlink" Target="https://www.arxiv-vanity.com/papers/1906.1232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hyperlink" Target="https://openaccess.thecvf.com/content_CVPR_2019/papers/Chen_Multi-Label_Image_Recognition_With_Graph_Convolutional_Networks_CVPR_2019_paper.pdf" TargetMode="External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hyperlink" Target="https://towardsdatascience.com/expressive-power-of-graph-neural-networks-and-the-weisefeiler-lehman-test-b883db3c7c49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jure/pubs/gnnexplainer-neurips19.pdf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tiff"/><Relationship Id="rId7" Type="http://schemas.openxmlformats.org/officeDocument/2006/relationships/hyperlink" Target="https://openreview.net/pdf?id=BJOFETxR-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hyperlink" Target="http://www.ipam.ucla.edu/programs/workshops/deep-learning-and-combinatorial-optimization/" TargetMode="External"/><Relationship Id="rId9" Type="http://schemas.openxmlformats.org/officeDocument/2006/relationships/hyperlink" Target="https://arxiv.org/pdf/1612.00222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393698"/>
            <a:ext cx="12192000" cy="2689409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zh-CN" altLang="en-US" sz="6000" dirty="0"/>
              <a:t>图神经网络</a:t>
            </a:r>
            <a:br>
              <a:rPr lang="zh-CN" altLang="en-US" sz="8000" dirty="0"/>
            </a:br>
            <a:r>
              <a:rPr lang="en-US" altLang="zh-CN" sz="4800" dirty="0"/>
              <a:t>Introduction to Graph Neural Networks</a:t>
            </a:r>
            <a:endParaRPr lang="zh-cn" altLang="en-US" sz="4800" dirty="0">
              <a:solidFill>
                <a:srgbClr val="DD462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1436E-B67D-6B42-AE5B-8D5EBFB66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2904" y="4403865"/>
            <a:ext cx="5706191" cy="1616925"/>
          </a:xfrm>
        </p:spPr>
        <p:txBody>
          <a:bodyPr/>
          <a:lstStyle/>
          <a:p>
            <a:r>
              <a:rPr lang="en-CN" dirty="0"/>
              <a:t>主讲人</a:t>
            </a:r>
            <a:r>
              <a:rPr lang="zh-CN" altLang="en-US" dirty="0"/>
              <a:t>：万瑶</a:t>
            </a:r>
            <a:endParaRPr lang="en-US" altLang="zh-CN" dirty="0"/>
          </a:p>
          <a:p>
            <a:r>
              <a:rPr lang="en-US" dirty="0">
                <a:hlinkClick r:id="rId3"/>
              </a:rPr>
              <a:t>wanyao@hust.edu.cn</a:t>
            </a:r>
            <a:endParaRPr lang="en-US" dirty="0"/>
          </a:p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AA006-65FE-7582-5FAD-43A3843A0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44"/>
            <a:ext cx="2206695" cy="26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9D5B-FC7B-6AC2-7BA8-6BB4A732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87E4-BF86-2391-CE00-28883B75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图背景介绍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en-CN" dirty="0"/>
              <a:t>图类型分类</a:t>
            </a:r>
          </a:p>
          <a:p>
            <a:pPr lvl="1"/>
            <a:r>
              <a:rPr lang="en-CN" dirty="0"/>
              <a:t>图的计算任务</a:t>
            </a:r>
          </a:p>
          <a:p>
            <a:r>
              <a:rPr lang="zh-CN" altLang="en-US" dirty="0"/>
              <a:t>图表示学习</a:t>
            </a:r>
            <a:endParaRPr lang="en-US" altLang="zh-CN" dirty="0"/>
          </a:p>
          <a:p>
            <a:r>
              <a:rPr lang="zh-CN" altLang="en-US" dirty="0"/>
              <a:t>本课程速览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0921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2139-F638-5A53-B188-0CBFC1E2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什么是图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5A5C6-8B04-0933-31C1-A1B53FAF16A3}"/>
              </a:ext>
            </a:extLst>
          </p:cNvPr>
          <p:cNvSpPr/>
          <p:nvPr/>
        </p:nvSpPr>
        <p:spPr>
          <a:xfrm>
            <a:off x="2430378" y="2093495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B801A2-1AA9-CDDC-748C-0828B73213EF}"/>
              </a:ext>
            </a:extLst>
          </p:cNvPr>
          <p:cNvSpPr/>
          <p:nvPr/>
        </p:nvSpPr>
        <p:spPr>
          <a:xfrm>
            <a:off x="5016000" y="1197439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D61FF8-E27F-65E7-E1B1-8D0C325B8A7E}"/>
              </a:ext>
            </a:extLst>
          </p:cNvPr>
          <p:cNvSpPr/>
          <p:nvPr/>
        </p:nvSpPr>
        <p:spPr>
          <a:xfrm>
            <a:off x="8713708" y="1529432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8D90C5-36D4-0617-0032-E84CD52176E3}"/>
              </a:ext>
            </a:extLst>
          </p:cNvPr>
          <p:cNvSpPr/>
          <p:nvPr/>
        </p:nvSpPr>
        <p:spPr>
          <a:xfrm>
            <a:off x="1712999" y="4243137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ECDBDA-168B-14E7-DD33-DDDDEFC5A342}"/>
              </a:ext>
            </a:extLst>
          </p:cNvPr>
          <p:cNvSpPr/>
          <p:nvPr/>
        </p:nvSpPr>
        <p:spPr>
          <a:xfrm>
            <a:off x="6741445" y="3703137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C8BDC3-83D5-FEBF-6EFC-7D3EA308477C}"/>
              </a:ext>
            </a:extLst>
          </p:cNvPr>
          <p:cNvSpPr/>
          <p:nvPr/>
        </p:nvSpPr>
        <p:spPr>
          <a:xfrm>
            <a:off x="9793708" y="4106779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A030EC-AEB0-5F4B-EE3F-D0A561F2E990}"/>
              </a:ext>
            </a:extLst>
          </p:cNvPr>
          <p:cNvSpPr/>
          <p:nvPr/>
        </p:nvSpPr>
        <p:spPr>
          <a:xfrm>
            <a:off x="4469150" y="5323137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74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2139-F638-5A53-B188-0CBFC1E2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什么是图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5A5C6-8B04-0933-31C1-A1B53FAF16A3}"/>
              </a:ext>
            </a:extLst>
          </p:cNvPr>
          <p:cNvSpPr/>
          <p:nvPr/>
        </p:nvSpPr>
        <p:spPr>
          <a:xfrm>
            <a:off x="2430378" y="2093495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B801A2-1AA9-CDDC-748C-0828B73213EF}"/>
              </a:ext>
            </a:extLst>
          </p:cNvPr>
          <p:cNvSpPr/>
          <p:nvPr/>
        </p:nvSpPr>
        <p:spPr>
          <a:xfrm>
            <a:off x="5016000" y="1197439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D61FF8-E27F-65E7-E1B1-8D0C325B8A7E}"/>
              </a:ext>
            </a:extLst>
          </p:cNvPr>
          <p:cNvSpPr/>
          <p:nvPr/>
        </p:nvSpPr>
        <p:spPr>
          <a:xfrm>
            <a:off x="8713708" y="1529432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8D90C5-36D4-0617-0032-E84CD52176E3}"/>
              </a:ext>
            </a:extLst>
          </p:cNvPr>
          <p:cNvSpPr/>
          <p:nvPr/>
        </p:nvSpPr>
        <p:spPr>
          <a:xfrm>
            <a:off x="1712999" y="4243137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ECDBDA-168B-14E7-DD33-DDDDEFC5A342}"/>
              </a:ext>
            </a:extLst>
          </p:cNvPr>
          <p:cNvSpPr/>
          <p:nvPr/>
        </p:nvSpPr>
        <p:spPr>
          <a:xfrm>
            <a:off x="6741445" y="3703137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C8BDC3-83D5-FEBF-6EFC-7D3EA308477C}"/>
              </a:ext>
            </a:extLst>
          </p:cNvPr>
          <p:cNvSpPr/>
          <p:nvPr/>
        </p:nvSpPr>
        <p:spPr>
          <a:xfrm>
            <a:off x="9793708" y="4106779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A030EC-AEB0-5F4B-EE3F-D0A561F2E990}"/>
              </a:ext>
            </a:extLst>
          </p:cNvPr>
          <p:cNvSpPr/>
          <p:nvPr/>
        </p:nvSpPr>
        <p:spPr>
          <a:xfrm>
            <a:off x="4469150" y="5323137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CC0702-A411-564D-2481-39BD8DCDD55E}"/>
              </a:ext>
            </a:extLst>
          </p:cNvPr>
          <p:cNvCxnSpPr>
            <a:cxnSpLocks/>
            <a:stCxn id="7" idx="0"/>
            <a:endCxn id="4" idx="4"/>
          </p:cNvCxnSpPr>
          <p:nvPr/>
        </p:nvCxnSpPr>
        <p:spPr>
          <a:xfrm flipV="1">
            <a:off x="2252999" y="3173495"/>
            <a:ext cx="717379" cy="106964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0C4CC3-8EBD-C0BD-7F33-87C73249BF5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461921" y="1737439"/>
            <a:ext cx="1554079" cy="54000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8C0A61-C8D6-807A-3976-7AE778E16E0C}"/>
              </a:ext>
            </a:extLst>
          </p:cNvPr>
          <p:cNvCxnSpPr>
            <a:cxnSpLocks/>
            <a:stCxn id="4" idx="5"/>
            <a:endCxn id="10" idx="1"/>
          </p:cNvCxnSpPr>
          <p:nvPr/>
        </p:nvCxnSpPr>
        <p:spPr>
          <a:xfrm>
            <a:off x="3352216" y="3015333"/>
            <a:ext cx="1275096" cy="246596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D8D2672-546A-6832-84D7-BF2BFACABE9B}"/>
              </a:ext>
            </a:extLst>
          </p:cNvPr>
          <p:cNvCxnSpPr>
            <a:cxnSpLocks/>
            <a:stCxn id="7" idx="5"/>
            <a:endCxn id="10" idx="2"/>
          </p:cNvCxnSpPr>
          <p:nvPr/>
        </p:nvCxnSpPr>
        <p:spPr>
          <a:xfrm>
            <a:off x="2634837" y="5164975"/>
            <a:ext cx="1834313" cy="69816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B95E8D-4A76-1C76-7931-33F60AEBBA1B}"/>
              </a:ext>
            </a:extLst>
          </p:cNvPr>
          <p:cNvCxnSpPr>
            <a:cxnSpLocks/>
            <a:stCxn id="8" idx="3"/>
            <a:endCxn id="10" idx="7"/>
          </p:cNvCxnSpPr>
          <p:nvPr/>
        </p:nvCxnSpPr>
        <p:spPr>
          <a:xfrm flipH="1">
            <a:off x="5390988" y="4624975"/>
            <a:ext cx="1508619" cy="85632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35D4BE-D7EB-C476-3EA2-959238D4D857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5586084" y="5028617"/>
            <a:ext cx="4365786" cy="83452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57844C-C3CB-E863-6A1B-3AB02F4C976A}"/>
              </a:ext>
            </a:extLst>
          </p:cNvPr>
          <p:cNvCxnSpPr>
            <a:cxnSpLocks/>
            <a:stCxn id="6" idx="3"/>
            <a:endCxn id="8" idx="7"/>
          </p:cNvCxnSpPr>
          <p:nvPr/>
        </p:nvCxnSpPr>
        <p:spPr>
          <a:xfrm flipH="1">
            <a:off x="7663283" y="2451270"/>
            <a:ext cx="1208587" cy="1410029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23BE35-87E1-341E-36C6-54C49709AC90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9635546" y="2451270"/>
            <a:ext cx="698162" cy="1655509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14CBCF-F3E6-63DF-70C6-2C486BBA357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6096000" y="1737439"/>
            <a:ext cx="2617708" cy="331993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0EE19B-73F3-672C-FB06-48A2034DB68C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3510378" y="2633495"/>
            <a:ext cx="3389229" cy="122780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C4598EA-F4EA-DFEE-B39F-99670EC5465D}"/>
              </a:ext>
            </a:extLst>
          </p:cNvPr>
          <p:cNvSpPr txBox="1"/>
          <p:nvPr/>
        </p:nvSpPr>
        <p:spPr>
          <a:xfrm>
            <a:off x="8616160" y="5879917"/>
            <a:ext cx="1275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50418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2139-F638-5A53-B188-0CBFC1E2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图无处不在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BCF23-3BC7-F78F-5B28-FDF6F1B2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245856"/>
            <a:ext cx="3269734" cy="2301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9AEED-FE29-EC0F-8EB7-D9878540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721" y="1245857"/>
            <a:ext cx="2820553" cy="2146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4910D-B12F-EF7B-6CF7-8A677AEF3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827" y="1245856"/>
            <a:ext cx="2975814" cy="2183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2DB31-E022-7F1D-17A4-40664D0D6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04" y="3906867"/>
            <a:ext cx="2624793" cy="2751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C4C6C0-C942-EFB0-B399-31368D5D4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1457" y="4257359"/>
            <a:ext cx="2805181" cy="1908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9578A-5CF8-C396-76DA-13F71A47F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415" y="4257359"/>
            <a:ext cx="3493169" cy="2050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4EC8AD-BC1C-F7EA-C7E7-3CB5F0836F2A}"/>
              </a:ext>
            </a:extLst>
          </p:cNvPr>
          <p:cNvSpPr txBox="1"/>
          <p:nvPr/>
        </p:nvSpPr>
        <p:spPr>
          <a:xfrm>
            <a:off x="459446" y="3429000"/>
            <a:ext cx="349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Social Networks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34380-01D1-7FFD-2436-70F696D0C620}"/>
              </a:ext>
            </a:extLst>
          </p:cNvPr>
          <p:cNvSpPr txBox="1"/>
          <p:nvPr/>
        </p:nvSpPr>
        <p:spPr>
          <a:xfrm>
            <a:off x="492715" y="6487655"/>
            <a:ext cx="349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Citation Networks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AA5DD-DE80-D828-D959-B66834EF9208}"/>
              </a:ext>
            </a:extLst>
          </p:cNvPr>
          <p:cNvSpPr txBox="1"/>
          <p:nvPr/>
        </p:nvSpPr>
        <p:spPr>
          <a:xfrm>
            <a:off x="4657389" y="3429000"/>
            <a:ext cx="349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Economic Networks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221CA-F8E5-7C0C-A298-DCD396854E49}"/>
              </a:ext>
            </a:extLst>
          </p:cNvPr>
          <p:cNvSpPr txBox="1"/>
          <p:nvPr/>
        </p:nvSpPr>
        <p:spPr>
          <a:xfrm>
            <a:off x="4690658" y="6487655"/>
            <a:ext cx="349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Computer Networks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1E556-9C9C-90A2-E853-295EC66273FC}"/>
              </a:ext>
            </a:extLst>
          </p:cNvPr>
          <p:cNvSpPr txBox="1"/>
          <p:nvPr/>
        </p:nvSpPr>
        <p:spPr>
          <a:xfrm>
            <a:off x="8665562" y="3429000"/>
            <a:ext cx="34931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Communication Networks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459491-0741-CDAE-57E9-778D15843A2B}"/>
              </a:ext>
            </a:extLst>
          </p:cNvPr>
          <p:cNvSpPr txBox="1"/>
          <p:nvPr/>
        </p:nvSpPr>
        <p:spPr>
          <a:xfrm>
            <a:off x="8698831" y="6487655"/>
            <a:ext cx="349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Networks of Neurons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646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2139-F638-5A53-B188-0CBFC1E2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图无处不在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2DBEC-C96F-B5B9-8DD9-C2FAE476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564490"/>
            <a:ext cx="3886200" cy="1574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4DF60-AAED-50FC-1E4A-C41B9122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85" y="1564490"/>
            <a:ext cx="2636624" cy="1574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3B1AFF-A1C1-E4C3-D44E-A1BF1870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662" y="1368441"/>
            <a:ext cx="1694372" cy="1762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D8E036-13A1-1ED3-69B5-B179D7484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320" y="4017915"/>
            <a:ext cx="2740345" cy="2292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819FCE-5C66-8494-B77A-32F95E9F7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147" y="4338228"/>
            <a:ext cx="3886200" cy="1390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A7B343-A6AC-6B03-1419-CABB22682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7336" y="4017915"/>
            <a:ext cx="3540805" cy="2031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450D5D-C64B-63AD-70F0-E5274A92792A}"/>
              </a:ext>
            </a:extLst>
          </p:cNvPr>
          <p:cNvSpPr txBox="1"/>
          <p:nvPr/>
        </p:nvSpPr>
        <p:spPr>
          <a:xfrm>
            <a:off x="800949" y="3384775"/>
            <a:ext cx="349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Knowledge Graphs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252CE-2D27-E350-CBA7-C57A60A3F2AB}"/>
              </a:ext>
            </a:extLst>
          </p:cNvPr>
          <p:cNvSpPr txBox="1"/>
          <p:nvPr/>
        </p:nvSpPr>
        <p:spPr>
          <a:xfrm>
            <a:off x="767907" y="6396335"/>
            <a:ext cx="349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 Graphs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016DC-5F9B-D00A-D5AF-AC13B1EF3F43}"/>
              </a:ext>
            </a:extLst>
          </p:cNvPr>
          <p:cNvSpPr txBox="1"/>
          <p:nvPr/>
        </p:nvSpPr>
        <p:spPr>
          <a:xfrm>
            <a:off x="4918879" y="3384775"/>
            <a:ext cx="349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Regulatory Networks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04D62D-5D17-EA56-6EA2-6A14662B2BF2}"/>
              </a:ext>
            </a:extLst>
          </p:cNvPr>
          <p:cNvSpPr txBox="1"/>
          <p:nvPr/>
        </p:nvSpPr>
        <p:spPr>
          <a:xfrm>
            <a:off x="4885837" y="6396335"/>
            <a:ext cx="349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Molecules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71AEC4-655C-69B0-E87B-9383996505BB}"/>
              </a:ext>
            </a:extLst>
          </p:cNvPr>
          <p:cNvSpPr txBox="1"/>
          <p:nvPr/>
        </p:nvSpPr>
        <p:spPr>
          <a:xfrm>
            <a:off x="8731873" y="3384774"/>
            <a:ext cx="349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Scene Graphs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CD976-8A7E-E3F8-316F-B881CF356701}"/>
              </a:ext>
            </a:extLst>
          </p:cNvPr>
          <p:cNvSpPr txBox="1"/>
          <p:nvPr/>
        </p:nvSpPr>
        <p:spPr>
          <a:xfrm>
            <a:off x="8412049" y="6396334"/>
            <a:ext cx="3779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Underground Networks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6025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9D5B-FC7B-6AC2-7BA8-6BB4A732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87E4-BF86-2391-CE00-28883B75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图背景介绍</a:t>
            </a:r>
            <a:endParaRPr lang="en-US" altLang="zh-CN" dirty="0"/>
          </a:p>
          <a:p>
            <a:pPr lvl="1"/>
            <a:r>
              <a:rPr lang="en-CN" dirty="0">
                <a:solidFill>
                  <a:schemeClr val="accent1"/>
                </a:solidFill>
              </a:rPr>
              <a:t>图类型分类</a:t>
            </a:r>
          </a:p>
          <a:p>
            <a:pPr lvl="1"/>
            <a:r>
              <a:rPr lang="en-CN" dirty="0"/>
              <a:t>图的计算任务</a:t>
            </a:r>
          </a:p>
          <a:p>
            <a:r>
              <a:rPr lang="zh-CN" altLang="en-US" dirty="0"/>
              <a:t>图表示学习</a:t>
            </a:r>
            <a:endParaRPr lang="en-US" altLang="zh-CN" dirty="0"/>
          </a:p>
          <a:p>
            <a:r>
              <a:rPr lang="zh-CN" altLang="en-US" dirty="0"/>
              <a:t>本课程速览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01788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72C8-CD61-9A4F-BE96-5EC3DD49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异质图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720B5-8B28-1D43-A8F4-0AD22A0B49B0}"/>
              </a:ext>
            </a:extLst>
          </p:cNvPr>
          <p:cNvGrpSpPr/>
          <p:nvPr/>
        </p:nvGrpSpPr>
        <p:grpSpPr>
          <a:xfrm>
            <a:off x="753720" y="1166100"/>
            <a:ext cx="5120858" cy="3832127"/>
            <a:chOff x="3978693" y="750410"/>
            <a:chExt cx="6567806" cy="4914931"/>
          </a:xfrm>
        </p:grpSpPr>
        <p:pic>
          <p:nvPicPr>
            <p:cNvPr id="5" name="Graphic 4" descr="Document">
              <a:extLst>
                <a:ext uri="{FF2B5EF4-FFF2-40B4-BE49-F238E27FC236}">
                  <a16:creationId xmlns:a16="http://schemas.microsoft.com/office/drawing/2014/main" id="{3FBEE46E-7F92-F248-838C-5BC57E2FD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81128" y="453417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Male profile">
              <a:extLst>
                <a:ext uri="{FF2B5EF4-FFF2-40B4-BE49-F238E27FC236}">
                  <a16:creationId xmlns:a16="http://schemas.microsoft.com/office/drawing/2014/main" id="{413012B1-F201-1043-A5B3-0C34CD21A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80728" y="2991708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Female Profile">
              <a:extLst>
                <a:ext uri="{FF2B5EF4-FFF2-40B4-BE49-F238E27FC236}">
                  <a16:creationId xmlns:a16="http://schemas.microsoft.com/office/drawing/2014/main" id="{6F310E5B-DC35-8746-84C7-133AAD15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78693" y="1575951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chool girl">
              <a:extLst>
                <a:ext uri="{FF2B5EF4-FFF2-40B4-BE49-F238E27FC236}">
                  <a16:creationId xmlns:a16="http://schemas.microsoft.com/office/drawing/2014/main" id="{21949988-54D2-CC45-93EF-E86ADECA6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65642" y="2534508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Document">
              <a:extLst>
                <a:ext uri="{FF2B5EF4-FFF2-40B4-BE49-F238E27FC236}">
                  <a16:creationId xmlns:a16="http://schemas.microsoft.com/office/drawing/2014/main" id="{C1C4A699-2ED7-1644-8A93-E8E155D6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970" y="183390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lassroom">
              <a:extLst>
                <a:ext uri="{FF2B5EF4-FFF2-40B4-BE49-F238E27FC236}">
                  <a16:creationId xmlns:a16="http://schemas.microsoft.com/office/drawing/2014/main" id="{F6318662-8D46-E94D-9BC9-3C6845FE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6453" y="4221871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Document">
              <a:extLst>
                <a:ext uri="{FF2B5EF4-FFF2-40B4-BE49-F238E27FC236}">
                  <a16:creationId xmlns:a16="http://schemas.microsoft.com/office/drawing/2014/main" id="{9DC4B8C8-A5E3-B049-896C-5BFFA3E9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9528" y="3857451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lassroom">
              <a:extLst>
                <a:ext uri="{FF2B5EF4-FFF2-40B4-BE49-F238E27FC236}">
                  <a16:creationId xmlns:a16="http://schemas.microsoft.com/office/drawing/2014/main" id="{F5B63932-D52D-1A4D-8FAF-604A026B5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67894" y="939689"/>
              <a:ext cx="914400" cy="91440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40E503-2D60-8648-BF43-96AD379B4F0F}"/>
                </a:ext>
              </a:extLst>
            </p:cNvPr>
            <p:cNvCxnSpPr>
              <a:cxnSpLocks/>
              <a:stCxn id="11" idx="0"/>
              <a:endCxn id="9" idx="2"/>
            </p:cNvCxnSpPr>
            <p:nvPr/>
          </p:nvCxnSpPr>
          <p:spPr>
            <a:xfrm flipH="1" flipV="1">
              <a:off x="6102170" y="2748307"/>
              <a:ext cx="564558" cy="1109144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E710DA0-58A0-1E4B-BC6A-80170C4265F1}"/>
                </a:ext>
              </a:extLst>
            </p:cNvPr>
            <p:cNvCxnSpPr>
              <a:cxnSpLocks/>
              <a:stCxn id="11" idx="2"/>
              <a:endCxn id="5" idx="1"/>
            </p:cNvCxnSpPr>
            <p:nvPr/>
          </p:nvCxnSpPr>
          <p:spPr>
            <a:xfrm>
              <a:off x="6666728" y="4771851"/>
              <a:ext cx="914400" cy="219523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006C93C-7710-E84A-A352-FC7A99E07A32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4893093" y="2033151"/>
              <a:ext cx="751877" cy="2579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602DA2E-7ADB-7545-A5EA-4F61D69A647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081712" y="2291107"/>
              <a:ext cx="563258" cy="10600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3A8858B-38EA-4C46-8340-539B8F28A296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 flipV="1">
              <a:off x="6559370" y="1396889"/>
              <a:ext cx="308524" cy="894218"/>
            </a:xfrm>
            <a:prstGeom prst="straightConnector1">
              <a:avLst/>
            </a:prstGeom>
            <a:ln w="25400" cmpd="dbl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F16EFD-44A9-674B-AD5B-C7A832B7FFD4}"/>
                </a:ext>
              </a:extLst>
            </p:cNvPr>
            <p:cNvCxnSpPr>
              <a:cxnSpLocks/>
              <a:stCxn id="8" idx="1"/>
              <a:endCxn id="9" idx="3"/>
            </p:cNvCxnSpPr>
            <p:nvPr/>
          </p:nvCxnSpPr>
          <p:spPr>
            <a:xfrm flipH="1" flipV="1">
              <a:off x="6559370" y="2291107"/>
              <a:ext cx="906272" cy="70060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2B29CB7-340E-EC4D-93A9-97BAF35F015A}"/>
                </a:ext>
              </a:extLst>
            </p:cNvPr>
            <p:cNvCxnSpPr>
              <a:cxnSpLocks/>
              <a:stCxn id="8" idx="2"/>
              <a:endCxn id="11" idx="3"/>
            </p:cNvCxnSpPr>
            <p:nvPr/>
          </p:nvCxnSpPr>
          <p:spPr>
            <a:xfrm flipH="1">
              <a:off x="7123928" y="3448908"/>
              <a:ext cx="798914" cy="86574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662F9A2-FC69-484C-97D6-D7D820A6B44D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>
              <a:off x="7922842" y="3448908"/>
              <a:ext cx="115486" cy="108526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DCF9B79-0C85-394D-BCF1-A27917637547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4837928" y="3906108"/>
              <a:ext cx="305725" cy="315763"/>
            </a:xfrm>
            <a:prstGeom prst="straightConnector1">
              <a:avLst/>
            </a:prstGeom>
            <a:ln w="25400" cmpd="tri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8FE06C-EA69-854D-B3AA-106D570D5A0D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4893093" y="1396889"/>
              <a:ext cx="1974801" cy="636262"/>
            </a:xfrm>
            <a:prstGeom prst="straightConnector1">
              <a:avLst/>
            </a:prstGeom>
            <a:ln w="25400" cmpd="tri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4FD549C-4131-264E-B202-539D30783FDD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7325094" y="1854089"/>
              <a:ext cx="597748" cy="680419"/>
            </a:xfrm>
            <a:prstGeom prst="straightConnector1">
              <a:avLst/>
            </a:prstGeom>
            <a:ln w="25400" cmpd="tri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9B5014-0660-994D-84FD-9728C648A83C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5600853" y="4314651"/>
              <a:ext cx="608675" cy="364420"/>
            </a:xfrm>
            <a:prstGeom prst="straightConnector1">
              <a:avLst/>
            </a:prstGeom>
            <a:ln w="25400" cmpd="dbl">
              <a:prstDash val="soli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Graphic 24" descr="Classroom">
              <a:extLst>
                <a:ext uri="{FF2B5EF4-FFF2-40B4-BE49-F238E27FC236}">
                  <a16:creationId xmlns:a16="http://schemas.microsoft.com/office/drawing/2014/main" id="{04B3D403-1492-8641-A7C8-8AE3DCCF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29114" y="2748307"/>
              <a:ext cx="914400" cy="9144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50CAB1-EF0B-CC44-895C-ABDA7334CE54}"/>
                </a:ext>
              </a:extLst>
            </p:cNvPr>
            <p:cNvCxnSpPr>
              <a:cxnSpLocks/>
              <a:stCxn id="5" idx="3"/>
              <a:endCxn id="25" idx="2"/>
            </p:cNvCxnSpPr>
            <p:nvPr/>
          </p:nvCxnSpPr>
          <p:spPr>
            <a:xfrm flipV="1">
              <a:off x="8495528" y="3662707"/>
              <a:ext cx="790786" cy="1328667"/>
            </a:xfrm>
            <a:prstGeom prst="straightConnector1">
              <a:avLst/>
            </a:prstGeom>
            <a:ln w="25400" cmpd="dbl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78B12D8-C5E4-6849-8B8A-882019431B87}"/>
                </a:ext>
              </a:extLst>
            </p:cNvPr>
            <p:cNvCxnSpPr>
              <a:cxnSpLocks/>
              <a:stCxn id="8" idx="3"/>
              <a:endCxn id="25" idx="1"/>
            </p:cNvCxnSpPr>
            <p:nvPr/>
          </p:nvCxnSpPr>
          <p:spPr>
            <a:xfrm>
              <a:off x="8380042" y="2991708"/>
              <a:ext cx="449072" cy="213799"/>
            </a:xfrm>
            <a:prstGeom prst="straightConnector1">
              <a:avLst/>
            </a:prstGeom>
            <a:ln w="25400" cmpd="tri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F738EF-2C17-654D-BA5F-61D1CBF5A286}"/>
                </a:ext>
              </a:extLst>
            </p:cNvPr>
            <p:cNvSpPr txBox="1"/>
            <p:nvPr/>
          </p:nvSpPr>
          <p:spPr>
            <a:xfrm>
              <a:off x="8829114" y="4188541"/>
              <a:ext cx="1717385" cy="35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published_at</a:t>
              </a:r>
              <a:endParaRPr lang="en-US" sz="1200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A56B50-C62B-F94A-96F8-07426E95FC62}"/>
                </a:ext>
              </a:extLst>
            </p:cNvPr>
            <p:cNvSpPr txBox="1"/>
            <p:nvPr/>
          </p:nvSpPr>
          <p:spPr>
            <a:xfrm>
              <a:off x="7800224" y="5310073"/>
              <a:ext cx="1717385" cy="35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paper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C05740-F998-AD42-80C0-534B5A9C4D91}"/>
                </a:ext>
              </a:extLst>
            </p:cNvPr>
            <p:cNvSpPr txBox="1"/>
            <p:nvPr/>
          </p:nvSpPr>
          <p:spPr>
            <a:xfrm>
              <a:off x="6345954" y="3032366"/>
              <a:ext cx="1717385" cy="35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cite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5A0FFE-1EA9-6248-89E0-4855003D3E62}"/>
                </a:ext>
              </a:extLst>
            </p:cNvPr>
            <p:cNvSpPr txBox="1"/>
            <p:nvPr/>
          </p:nvSpPr>
          <p:spPr>
            <a:xfrm>
              <a:off x="4665029" y="2602530"/>
              <a:ext cx="1717385" cy="35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authored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C107D7-C284-3C4E-AB30-CA306DE1C656}"/>
                </a:ext>
              </a:extLst>
            </p:cNvPr>
            <p:cNvSpPr txBox="1"/>
            <p:nvPr/>
          </p:nvSpPr>
          <p:spPr>
            <a:xfrm>
              <a:off x="6920083" y="750410"/>
              <a:ext cx="1717385" cy="35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conference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1341E5-74D4-8345-A315-0E217FC6B6B3}"/>
                </a:ext>
              </a:extLst>
            </p:cNvPr>
            <p:cNvSpPr txBox="1"/>
            <p:nvPr/>
          </p:nvSpPr>
          <p:spPr>
            <a:xfrm>
              <a:off x="4163108" y="1347609"/>
              <a:ext cx="1717385" cy="35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author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0587BC-8F59-DD40-A692-42C35BD8E255}"/>
                </a:ext>
              </a:extLst>
            </p:cNvPr>
            <p:cNvSpPr txBox="1"/>
            <p:nvPr/>
          </p:nvSpPr>
          <p:spPr>
            <a:xfrm>
              <a:off x="7885928" y="2265076"/>
              <a:ext cx="1717385" cy="35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attend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2D6F85F-8826-EC41-BEAA-5CDD0F1F4F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3760" y="1301257"/>
            <a:ext cx="774700" cy="4191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9EF5AE9-8886-CE44-BFA3-B02557A0CD7A}"/>
              </a:ext>
            </a:extLst>
          </p:cNvPr>
          <p:cNvSpPr txBox="1"/>
          <p:nvPr/>
        </p:nvSpPr>
        <p:spPr>
          <a:xfrm>
            <a:off x="6533536" y="20537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包含</a:t>
            </a:r>
            <a:r>
              <a:rPr lang="en-US" sz="2800" dirty="0" err="1">
                <a:solidFill>
                  <a:srgbClr val="FF0000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不同种类的节点和边</a:t>
            </a:r>
            <a:endParaRPr lang="en-US" sz="2800" dirty="0">
              <a:solidFill>
                <a:srgbClr val="FF0000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EABD3EF-8EBC-CE4B-800A-0251587E76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85202" y="5330588"/>
            <a:ext cx="6163215" cy="4497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71C2B4-BBFB-6344-B182-B3619CFEB4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6050" y="5971497"/>
            <a:ext cx="6819900" cy="469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C833BB-F009-B84D-BCA4-4D0631E41F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2671" y="3016993"/>
            <a:ext cx="2374900" cy="431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CD6806-1735-EF43-B48D-366EA3826A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2671" y="3786279"/>
            <a:ext cx="22733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10022-CCB7-8110-C2C3-AF51A6BD19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3522" y="3655109"/>
            <a:ext cx="423405" cy="5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C5014E-F1DF-F94D-8A0A-7877C300EFEE}"/>
              </a:ext>
            </a:extLst>
          </p:cNvPr>
          <p:cNvSpPr/>
          <p:nvPr/>
        </p:nvSpPr>
        <p:spPr>
          <a:xfrm>
            <a:off x="1431565" y="2372050"/>
            <a:ext cx="1208689" cy="347238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1C493E-DB49-2246-BA04-EA38719421CB}"/>
              </a:ext>
            </a:extLst>
          </p:cNvPr>
          <p:cNvSpPr/>
          <p:nvPr/>
        </p:nvSpPr>
        <p:spPr>
          <a:xfrm>
            <a:off x="3219542" y="1922126"/>
            <a:ext cx="1208689" cy="43827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3F496-5B34-D545-8BD4-AFBEA93C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二分图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66A957-66B6-884B-B3B5-BA54D49DE63C}"/>
              </a:ext>
            </a:extLst>
          </p:cNvPr>
          <p:cNvGrpSpPr/>
          <p:nvPr/>
        </p:nvGrpSpPr>
        <p:grpSpPr>
          <a:xfrm>
            <a:off x="1713261" y="2049402"/>
            <a:ext cx="2433272" cy="4191722"/>
            <a:chOff x="5481600" y="295126"/>
            <a:chExt cx="3448015" cy="5939789"/>
          </a:xfrm>
        </p:grpSpPr>
        <p:pic>
          <p:nvPicPr>
            <p:cNvPr id="5" name="Graphic 4" descr="Leprechaun hat">
              <a:extLst>
                <a:ext uri="{FF2B5EF4-FFF2-40B4-BE49-F238E27FC236}">
                  <a16:creationId xmlns:a16="http://schemas.microsoft.com/office/drawing/2014/main" id="{E48C2514-F9D6-B644-9972-054DC7BD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15215" y="2782640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Male profile">
              <a:extLst>
                <a:ext uri="{FF2B5EF4-FFF2-40B4-BE49-F238E27FC236}">
                  <a16:creationId xmlns:a16="http://schemas.microsoft.com/office/drawing/2014/main" id="{D06D473D-5F63-E444-BA6C-811A8FC87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1600" y="4521246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Female Profile">
              <a:extLst>
                <a:ext uri="{FF2B5EF4-FFF2-40B4-BE49-F238E27FC236}">
                  <a16:creationId xmlns:a16="http://schemas.microsoft.com/office/drawing/2014/main" id="{CC74C7E3-D1A0-274E-9F42-75E87600E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81600" y="3333043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chool girl">
              <a:extLst>
                <a:ext uri="{FF2B5EF4-FFF2-40B4-BE49-F238E27FC236}">
                  <a16:creationId xmlns:a16="http://schemas.microsoft.com/office/drawing/2014/main" id="{99F41936-C2A8-544E-B862-03DEB788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1600" y="2153358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School boy">
              <a:extLst>
                <a:ext uri="{FF2B5EF4-FFF2-40B4-BE49-F238E27FC236}">
                  <a16:creationId xmlns:a16="http://schemas.microsoft.com/office/drawing/2014/main" id="{8D26568A-0360-0342-BAAE-676F06612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81600" y="96941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mart Phone">
              <a:extLst>
                <a:ext uri="{FF2B5EF4-FFF2-40B4-BE49-F238E27FC236}">
                  <a16:creationId xmlns:a16="http://schemas.microsoft.com/office/drawing/2014/main" id="{BF9E9077-C2AC-4F42-AD5E-42C964921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5215" y="532051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Soccer ball">
              <a:extLst>
                <a:ext uri="{FF2B5EF4-FFF2-40B4-BE49-F238E27FC236}">
                  <a16:creationId xmlns:a16="http://schemas.microsoft.com/office/drawing/2014/main" id="{74B739A2-792A-4F4D-AE2A-2E4B1A0F1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15215" y="1574569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ong sleeve shirt">
              <a:extLst>
                <a:ext uri="{FF2B5EF4-FFF2-40B4-BE49-F238E27FC236}">
                  <a16:creationId xmlns:a16="http://schemas.microsoft.com/office/drawing/2014/main" id="{28F897DB-F1A3-EA44-A5D8-6A79B033D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015215" y="295126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ckpack">
              <a:extLst>
                <a:ext uri="{FF2B5EF4-FFF2-40B4-BE49-F238E27FC236}">
                  <a16:creationId xmlns:a16="http://schemas.microsoft.com/office/drawing/2014/main" id="{82A578B0-8988-9B41-AE21-D66C609C4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15215" y="3911832"/>
              <a:ext cx="914400" cy="91440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888A62-8F74-5F4A-855D-20F3F6D48F17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 flipV="1">
              <a:off x="6396000" y="752326"/>
              <a:ext cx="1619215" cy="6742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58EC04-6C87-A243-99B9-D81C7C5014DF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6396000" y="1426614"/>
              <a:ext cx="1619215" cy="60515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4C741D-F1D9-AF41-B2F9-6550D06F0BEC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>
              <a:off x="6396000" y="1426614"/>
              <a:ext cx="1619215" cy="294241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F3E61E9-F118-5443-963F-59DD382AAEAD}"/>
                </a:ext>
              </a:extLst>
            </p:cNvPr>
            <p:cNvCxnSpPr>
              <a:cxnSpLocks/>
              <a:stCxn id="8" idx="3"/>
              <a:endCxn id="5" idx="1"/>
            </p:cNvCxnSpPr>
            <p:nvPr/>
          </p:nvCxnSpPr>
          <p:spPr>
            <a:xfrm>
              <a:off x="6396000" y="2610558"/>
              <a:ext cx="1619215" cy="6292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E3EA06-30E9-D946-92F9-55C0CF159088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6396000" y="2610558"/>
              <a:ext cx="1619215" cy="316715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A970CFD-3941-A448-9713-A2FD24FF1D07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 flipV="1">
              <a:off x="6396000" y="3239840"/>
              <a:ext cx="1619215" cy="5504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32D8856-6DAD-CF4D-90BF-4439C02E883D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6396000" y="752326"/>
              <a:ext cx="1619215" cy="303791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FD6956-B57C-9943-9D08-376339F65F6B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6396000" y="3790243"/>
              <a:ext cx="1619215" cy="5787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DE47FFA-4446-7F4A-9CDD-521A579681B6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 flipV="1">
              <a:off x="6396000" y="2031769"/>
              <a:ext cx="1619215" cy="29466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3DDE3D-7036-7E4F-8A06-6B3519578CAE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 flipV="1">
              <a:off x="6396000" y="3239840"/>
              <a:ext cx="1619215" cy="173860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B3B13C-CFC1-F740-87BE-3ECE6409C6B4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396000" y="4978446"/>
              <a:ext cx="1619215" cy="7992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C810328-C36C-A948-A15E-E45D577E7F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11870" y="2049402"/>
            <a:ext cx="774700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BEA8E-F1D5-D04F-89E5-6C32F0309280}"/>
                  </a:ext>
                </a:extLst>
              </p:cNvPr>
              <p:cNvSpPr txBox="1"/>
              <p:nvPr/>
            </p:nvSpPr>
            <p:spPr>
              <a:xfrm>
                <a:off x="5514110" y="2975003"/>
                <a:ext cx="4340772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Songti TC" panose="02010600040101010101" pitchFamily="2" charset="-120"/>
                      </a:rPr>
                      <m:t>𝒱</m:t>
                    </m:r>
                  </m:oMath>
                </a14:m>
                <a:r>
                  <a:rPr lang="en-US" sz="3200" dirty="0" err="1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可以被分为两个不相交的子集</a:t>
                </a:r>
                <a:endParaRPr lang="en-US" sz="3200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US" sz="3200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  <a:p>
                <a:pPr marL="457200" indent="-457200">
                  <a:buFont typeface="Wingdings" pitchFamily="2" charset="2"/>
                  <a:buChar char="q"/>
                </a:pPr>
                <a:r>
                  <a:rPr lang="zh-CN" altLang="en-US" sz="32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每一子集内的任意点之间没有边相连接</a:t>
                </a:r>
                <a:endParaRPr lang="en-US" sz="3200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BEA8E-F1D5-D04F-89E5-6C32F0309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110" y="2975003"/>
                <a:ext cx="4340772" cy="2554545"/>
              </a:xfrm>
              <a:prstGeom prst="rect">
                <a:avLst/>
              </a:prstGeom>
              <a:blipFill>
                <a:blip r:embed="rId21"/>
                <a:stretch>
                  <a:fillRect l="-3207" t="-2970" r="-2332" b="-69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68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BA2C-17F1-7D48-87E6-9768216E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多维图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CC463-2F67-7E4A-AEA1-9506DE38CCA9}"/>
              </a:ext>
            </a:extLst>
          </p:cNvPr>
          <p:cNvSpPr/>
          <p:nvPr/>
        </p:nvSpPr>
        <p:spPr>
          <a:xfrm>
            <a:off x="2014622" y="2111107"/>
            <a:ext cx="2953033" cy="3108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A5E555-9F7C-B846-A95F-9FEEEB8A68CE}"/>
              </a:ext>
            </a:extLst>
          </p:cNvPr>
          <p:cNvCxnSpPr>
            <a:cxnSpLocks/>
            <a:stCxn id="24" idx="5"/>
          </p:cNvCxnSpPr>
          <p:nvPr/>
        </p:nvCxnSpPr>
        <p:spPr>
          <a:xfrm>
            <a:off x="2110272" y="3167661"/>
            <a:ext cx="889852" cy="4196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42062-136D-DC4C-81B3-69743942B2EE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2388056" y="3765430"/>
            <a:ext cx="612069" cy="8379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1E05DF-2DCC-594F-B422-B315B88178AD}"/>
              </a:ext>
            </a:extLst>
          </p:cNvPr>
          <p:cNvCxnSpPr>
            <a:cxnSpLocks/>
          </p:cNvCxnSpPr>
          <p:nvPr/>
        </p:nvCxnSpPr>
        <p:spPr>
          <a:xfrm>
            <a:off x="3649784" y="2329276"/>
            <a:ext cx="691386" cy="6599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59D66-E600-394F-A4A9-6E1B78957F82}"/>
              </a:ext>
            </a:extLst>
          </p:cNvPr>
          <p:cNvCxnSpPr>
            <a:cxnSpLocks/>
          </p:cNvCxnSpPr>
          <p:nvPr/>
        </p:nvCxnSpPr>
        <p:spPr>
          <a:xfrm flipV="1">
            <a:off x="3215098" y="3167282"/>
            <a:ext cx="1126073" cy="509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0134D-92E0-9F4C-A493-49835891C059}"/>
              </a:ext>
            </a:extLst>
          </p:cNvPr>
          <p:cNvCxnSpPr>
            <a:cxnSpLocks/>
          </p:cNvCxnSpPr>
          <p:nvPr/>
        </p:nvCxnSpPr>
        <p:spPr>
          <a:xfrm flipV="1">
            <a:off x="4313721" y="3204166"/>
            <a:ext cx="116495" cy="9885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298E35E7-B087-6B4D-8103-D33C24E95E95}"/>
              </a:ext>
            </a:extLst>
          </p:cNvPr>
          <p:cNvSpPr/>
          <p:nvPr/>
        </p:nvSpPr>
        <p:spPr>
          <a:xfrm>
            <a:off x="2311937" y="3733716"/>
            <a:ext cx="855784" cy="949570"/>
          </a:xfrm>
          <a:custGeom>
            <a:avLst/>
            <a:gdLst>
              <a:gd name="connsiteX0" fmla="*/ 0 w 855784"/>
              <a:gd name="connsiteY0" fmla="*/ 949570 h 949570"/>
              <a:gd name="connsiteX1" fmla="*/ 609600 w 855784"/>
              <a:gd name="connsiteY1" fmla="*/ 679939 h 949570"/>
              <a:gd name="connsiteX2" fmla="*/ 855784 w 855784"/>
              <a:gd name="connsiteY2" fmla="*/ 0 h 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784" h="949570">
                <a:moveTo>
                  <a:pt x="0" y="949570"/>
                </a:moveTo>
                <a:cubicBezTo>
                  <a:pt x="233484" y="893885"/>
                  <a:pt x="466969" y="838201"/>
                  <a:pt x="609600" y="679939"/>
                </a:cubicBezTo>
                <a:cubicBezTo>
                  <a:pt x="752231" y="521677"/>
                  <a:pt x="804007" y="260838"/>
                  <a:pt x="855784" y="0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6A6904-43D9-E444-9F30-2BF8964B71DD}"/>
              </a:ext>
            </a:extLst>
          </p:cNvPr>
          <p:cNvCxnSpPr>
            <a:cxnSpLocks/>
          </p:cNvCxnSpPr>
          <p:nvPr/>
        </p:nvCxnSpPr>
        <p:spPr>
          <a:xfrm flipH="1">
            <a:off x="3178214" y="2366161"/>
            <a:ext cx="382527" cy="12211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541291-D3F2-DD4B-9565-8ED23406B54C}"/>
              </a:ext>
            </a:extLst>
          </p:cNvPr>
          <p:cNvCxnSpPr>
            <a:cxnSpLocks/>
          </p:cNvCxnSpPr>
          <p:nvPr/>
        </p:nvCxnSpPr>
        <p:spPr>
          <a:xfrm>
            <a:off x="3560740" y="2366160"/>
            <a:ext cx="663936" cy="178969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45A29780-F158-4D4B-A6ED-D36356B92EAD}"/>
              </a:ext>
            </a:extLst>
          </p:cNvPr>
          <p:cNvSpPr/>
          <p:nvPr/>
        </p:nvSpPr>
        <p:spPr>
          <a:xfrm>
            <a:off x="3671814" y="2244886"/>
            <a:ext cx="808892" cy="750276"/>
          </a:xfrm>
          <a:custGeom>
            <a:avLst/>
            <a:gdLst>
              <a:gd name="connsiteX0" fmla="*/ 0 w 808892"/>
              <a:gd name="connsiteY0" fmla="*/ 0 h 750276"/>
              <a:gd name="connsiteX1" fmla="*/ 597877 w 808892"/>
              <a:gd name="connsiteY1" fmla="*/ 363415 h 750276"/>
              <a:gd name="connsiteX2" fmla="*/ 808892 w 808892"/>
              <a:gd name="connsiteY2" fmla="*/ 750276 h 750276"/>
              <a:gd name="connsiteX3" fmla="*/ 808892 w 808892"/>
              <a:gd name="connsiteY3" fmla="*/ 750276 h 75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892" h="750276">
                <a:moveTo>
                  <a:pt x="0" y="0"/>
                </a:moveTo>
                <a:cubicBezTo>
                  <a:pt x="231531" y="119184"/>
                  <a:pt x="463062" y="238369"/>
                  <a:pt x="597877" y="363415"/>
                </a:cubicBezTo>
                <a:cubicBezTo>
                  <a:pt x="732692" y="488461"/>
                  <a:pt x="808892" y="750276"/>
                  <a:pt x="808892" y="750276"/>
                </a:cubicBezTo>
                <a:lnTo>
                  <a:pt x="808892" y="750276"/>
                </a:ln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ADDCF72-DA5D-4542-B788-2B21A3B458EA}"/>
              </a:ext>
            </a:extLst>
          </p:cNvPr>
          <p:cNvSpPr/>
          <p:nvPr/>
        </p:nvSpPr>
        <p:spPr>
          <a:xfrm>
            <a:off x="2042307" y="3012492"/>
            <a:ext cx="1078523" cy="545379"/>
          </a:xfrm>
          <a:custGeom>
            <a:avLst/>
            <a:gdLst>
              <a:gd name="connsiteX0" fmla="*/ 0 w 1078523"/>
              <a:gd name="connsiteY0" fmla="*/ 6118 h 545379"/>
              <a:gd name="connsiteX1" fmla="*/ 586154 w 1078523"/>
              <a:gd name="connsiteY1" fmla="*/ 76456 h 545379"/>
              <a:gd name="connsiteX2" fmla="*/ 1078523 w 1078523"/>
              <a:gd name="connsiteY2" fmla="*/ 545379 h 5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523" h="545379">
                <a:moveTo>
                  <a:pt x="0" y="6118"/>
                </a:moveTo>
                <a:cubicBezTo>
                  <a:pt x="203200" y="-3652"/>
                  <a:pt x="406400" y="-13421"/>
                  <a:pt x="586154" y="76456"/>
                </a:cubicBezTo>
                <a:cubicBezTo>
                  <a:pt x="765908" y="166333"/>
                  <a:pt x="922215" y="355856"/>
                  <a:pt x="1078523" y="545379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73236B-84C3-E942-882F-14B7D33FF869}"/>
              </a:ext>
            </a:extLst>
          </p:cNvPr>
          <p:cNvSpPr/>
          <p:nvPr/>
        </p:nvSpPr>
        <p:spPr>
          <a:xfrm>
            <a:off x="1734206" y="3171009"/>
            <a:ext cx="331547" cy="1488830"/>
          </a:xfrm>
          <a:custGeom>
            <a:avLst/>
            <a:gdLst>
              <a:gd name="connsiteX0" fmla="*/ 190870 w 331547"/>
              <a:gd name="connsiteY0" fmla="*/ 0 h 1488830"/>
              <a:gd name="connsiteX1" fmla="*/ 3301 w 331547"/>
              <a:gd name="connsiteY1" fmla="*/ 750277 h 1488830"/>
              <a:gd name="connsiteX2" fmla="*/ 331547 w 331547"/>
              <a:gd name="connsiteY2" fmla="*/ 1488830 h 148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547" h="1488830">
                <a:moveTo>
                  <a:pt x="190870" y="0"/>
                </a:moveTo>
                <a:cubicBezTo>
                  <a:pt x="85362" y="251069"/>
                  <a:pt x="-20145" y="502139"/>
                  <a:pt x="3301" y="750277"/>
                </a:cubicBezTo>
                <a:cubicBezTo>
                  <a:pt x="26747" y="998415"/>
                  <a:pt x="179147" y="1243622"/>
                  <a:pt x="331547" y="148883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7F18FC7-68B8-774C-BC0F-81133BE065F4}"/>
              </a:ext>
            </a:extLst>
          </p:cNvPr>
          <p:cNvSpPr/>
          <p:nvPr/>
        </p:nvSpPr>
        <p:spPr>
          <a:xfrm>
            <a:off x="1971969" y="3147563"/>
            <a:ext cx="1055077" cy="565313"/>
          </a:xfrm>
          <a:custGeom>
            <a:avLst/>
            <a:gdLst>
              <a:gd name="connsiteX0" fmla="*/ 0 w 1055077"/>
              <a:gd name="connsiteY0" fmla="*/ 0 h 565313"/>
              <a:gd name="connsiteX1" fmla="*/ 375138 w 1055077"/>
              <a:gd name="connsiteY1" fmla="*/ 492370 h 565313"/>
              <a:gd name="connsiteX2" fmla="*/ 1055077 w 1055077"/>
              <a:gd name="connsiteY2" fmla="*/ 562708 h 565313"/>
              <a:gd name="connsiteX3" fmla="*/ 1055077 w 1055077"/>
              <a:gd name="connsiteY3" fmla="*/ 562708 h 56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077" h="565313">
                <a:moveTo>
                  <a:pt x="0" y="0"/>
                </a:moveTo>
                <a:cubicBezTo>
                  <a:pt x="99646" y="199292"/>
                  <a:pt x="199292" y="398585"/>
                  <a:pt x="375138" y="492370"/>
                </a:cubicBezTo>
                <a:cubicBezTo>
                  <a:pt x="550984" y="586155"/>
                  <a:pt x="1055077" y="562708"/>
                  <a:pt x="1055077" y="562708"/>
                </a:cubicBezTo>
                <a:lnTo>
                  <a:pt x="1055077" y="562708"/>
                </a:lnTo>
              </a:path>
            </a:pathLst>
          </a:custGeom>
          <a:noFill/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7C738EA-3D1C-DE4D-9DD1-386D8D122041}"/>
              </a:ext>
            </a:extLst>
          </p:cNvPr>
          <p:cNvSpPr/>
          <p:nvPr/>
        </p:nvSpPr>
        <p:spPr>
          <a:xfrm>
            <a:off x="2136091" y="3733716"/>
            <a:ext cx="890954" cy="844062"/>
          </a:xfrm>
          <a:custGeom>
            <a:avLst/>
            <a:gdLst>
              <a:gd name="connsiteX0" fmla="*/ 890954 w 890954"/>
              <a:gd name="connsiteY0" fmla="*/ 0 h 844062"/>
              <a:gd name="connsiteX1" fmla="*/ 257907 w 890954"/>
              <a:gd name="connsiteY1" fmla="*/ 246185 h 844062"/>
              <a:gd name="connsiteX2" fmla="*/ 0 w 890954"/>
              <a:gd name="connsiteY2" fmla="*/ 844062 h 8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954" h="844062">
                <a:moveTo>
                  <a:pt x="890954" y="0"/>
                </a:moveTo>
                <a:cubicBezTo>
                  <a:pt x="648676" y="52754"/>
                  <a:pt x="406399" y="105508"/>
                  <a:pt x="257907" y="246185"/>
                </a:cubicBezTo>
                <a:cubicBezTo>
                  <a:pt x="109415" y="386862"/>
                  <a:pt x="54707" y="615462"/>
                  <a:pt x="0" y="844062"/>
                </a:cubicBezTo>
              </a:path>
            </a:pathLst>
          </a:custGeom>
          <a:noFill/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ED614C1-2F95-704F-8C04-BDA018C39A3C}"/>
              </a:ext>
            </a:extLst>
          </p:cNvPr>
          <p:cNvSpPr/>
          <p:nvPr/>
        </p:nvSpPr>
        <p:spPr>
          <a:xfrm>
            <a:off x="2054029" y="2209717"/>
            <a:ext cx="1418492" cy="773723"/>
          </a:xfrm>
          <a:custGeom>
            <a:avLst/>
            <a:gdLst>
              <a:gd name="connsiteX0" fmla="*/ 0 w 1418492"/>
              <a:gd name="connsiteY0" fmla="*/ 773723 h 773723"/>
              <a:gd name="connsiteX1" fmla="*/ 468923 w 1418492"/>
              <a:gd name="connsiteY1" fmla="*/ 222739 h 773723"/>
              <a:gd name="connsiteX2" fmla="*/ 1418492 w 1418492"/>
              <a:gd name="connsiteY2" fmla="*/ 0 h 77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8492" h="773723">
                <a:moveTo>
                  <a:pt x="0" y="773723"/>
                </a:moveTo>
                <a:cubicBezTo>
                  <a:pt x="116254" y="562708"/>
                  <a:pt x="232508" y="351693"/>
                  <a:pt x="468923" y="222739"/>
                </a:cubicBezTo>
                <a:cubicBezTo>
                  <a:pt x="705338" y="93785"/>
                  <a:pt x="1061915" y="46892"/>
                  <a:pt x="1418492" y="0"/>
                </a:cubicBezTo>
              </a:path>
            </a:pathLst>
          </a:custGeom>
          <a:noFill/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FCEAA50-FC1B-C742-97C7-AAD6141D26FA}"/>
              </a:ext>
            </a:extLst>
          </p:cNvPr>
          <p:cNvSpPr/>
          <p:nvPr/>
        </p:nvSpPr>
        <p:spPr>
          <a:xfrm>
            <a:off x="4340029" y="3147562"/>
            <a:ext cx="347210" cy="1125416"/>
          </a:xfrm>
          <a:custGeom>
            <a:avLst/>
            <a:gdLst>
              <a:gd name="connsiteX0" fmla="*/ 199292 w 347210"/>
              <a:gd name="connsiteY0" fmla="*/ 0 h 1125416"/>
              <a:gd name="connsiteX1" fmla="*/ 339969 w 347210"/>
              <a:gd name="connsiteY1" fmla="*/ 457200 h 1125416"/>
              <a:gd name="connsiteX2" fmla="*/ 0 w 347210"/>
              <a:gd name="connsiteY2" fmla="*/ 1125416 h 112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210" h="1125416">
                <a:moveTo>
                  <a:pt x="199292" y="0"/>
                </a:moveTo>
                <a:cubicBezTo>
                  <a:pt x="286238" y="134815"/>
                  <a:pt x="373184" y="269631"/>
                  <a:pt x="339969" y="457200"/>
                </a:cubicBezTo>
                <a:cubicBezTo>
                  <a:pt x="306754" y="644769"/>
                  <a:pt x="153377" y="885092"/>
                  <a:pt x="0" y="1125416"/>
                </a:cubicBezTo>
              </a:path>
            </a:pathLst>
          </a:custGeom>
          <a:noFill/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6FA993D-BA59-8346-BED8-E6C57A735D3A}"/>
              </a:ext>
            </a:extLst>
          </p:cNvPr>
          <p:cNvSpPr/>
          <p:nvPr/>
        </p:nvSpPr>
        <p:spPr>
          <a:xfrm>
            <a:off x="3214614" y="3087896"/>
            <a:ext cx="1137138" cy="528591"/>
          </a:xfrm>
          <a:custGeom>
            <a:avLst/>
            <a:gdLst>
              <a:gd name="connsiteX0" fmla="*/ 0 w 1137138"/>
              <a:gd name="connsiteY0" fmla="*/ 528591 h 528591"/>
              <a:gd name="connsiteX1" fmla="*/ 386861 w 1137138"/>
              <a:gd name="connsiteY1" fmla="*/ 83114 h 528591"/>
              <a:gd name="connsiteX2" fmla="*/ 1137138 w 1137138"/>
              <a:gd name="connsiteY2" fmla="*/ 1052 h 52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7138" h="528591">
                <a:moveTo>
                  <a:pt x="0" y="528591"/>
                </a:moveTo>
                <a:cubicBezTo>
                  <a:pt x="98669" y="349814"/>
                  <a:pt x="197338" y="171037"/>
                  <a:pt x="386861" y="83114"/>
                </a:cubicBezTo>
                <a:cubicBezTo>
                  <a:pt x="576384" y="-4809"/>
                  <a:pt x="856761" y="-1879"/>
                  <a:pt x="1137138" y="1052"/>
                </a:cubicBezTo>
              </a:path>
            </a:pathLst>
          </a:custGeom>
          <a:noFill/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AD470D-1A2D-5D4A-B104-2FF42ACCB2D3}"/>
              </a:ext>
            </a:extLst>
          </p:cNvPr>
          <p:cNvSpPr/>
          <p:nvPr/>
        </p:nvSpPr>
        <p:spPr>
          <a:xfrm>
            <a:off x="3202891" y="3710271"/>
            <a:ext cx="937846" cy="644769"/>
          </a:xfrm>
          <a:custGeom>
            <a:avLst/>
            <a:gdLst>
              <a:gd name="connsiteX0" fmla="*/ 0 w 937846"/>
              <a:gd name="connsiteY0" fmla="*/ 0 h 644769"/>
              <a:gd name="connsiteX1" fmla="*/ 351692 w 937846"/>
              <a:gd name="connsiteY1" fmla="*/ 504092 h 644769"/>
              <a:gd name="connsiteX2" fmla="*/ 937846 w 937846"/>
              <a:gd name="connsiteY2" fmla="*/ 644769 h 64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846" h="644769">
                <a:moveTo>
                  <a:pt x="0" y="0"/>
                </a:moveTo>
                <a:cubicBezTo>
                  <a:pt x="97692" y="198315"/>
                  <a:pt x="195384" y="396631"/>
                  <a:pt x="351692" y="504092"/>
                </a:cubicBezTo>
                <a:cubicBezTo>
                  <a:pt x="508000" y="611553"/>
                  <a:pt x="722923" y="628161"/>
                  <a:pt x="937846" y="644769"/>
                </a:cubicBezTo>
              </a:path>
            </a:pathLst>
          </a:custGeom>
          <a:noFill/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84F237-8046-C44D-A34B-9FB0A65CF629}"/>
              </a:ext>
            </a:extLst>
          </p:cNvPr>
          <p:cNvSpPr/>
          <p:nvPr/>
        </p:nvSpPr>
        <p:spPr>
          <a:xfrm>
            <a:off x="2051904" y="4545694"/>
            <a:ext cx="393827" cy="3938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859EA-FAD1-F34D-8D22-9F547F98A9BF}"/>
              </a:ext>
            </a:extLst>
          </p:cNvPr>
          <p:cNvSpPr txBox="1"/>
          <p:nvPr/>
        </p:nvSpPr>
        <p:spPr>
          <a:xfrm>
            <a:off x="2109443" y="4621688"/>
            <a:ext cx="14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5</a:t>
            </a:r>
            <a:endParaRPr lang="en-US" sz="11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906043-1BB2-6645-AFDC-EFD79C46EF16}"/>
              </a:ext>
            </a:extLst>
          </p:cNvPr>
          <p:cNvSpPr/>
          <p:nvPr/>
        </p:nvSpPr>
        <p:spPr>
          <a:xfrm>
            <a:off x="1774121" y="2831509"/>
            <a:ext cx="393827" cy="3938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3D82A0-0F48-F546-B358-2AE1E7E4EE6A}"/>
              </a:ext>
            </a:extLst>
          </p:cNvPr>
          <p:cNvSpPr/>
          <p:nvPr/>
        </p:nvSpPr>
        <p:spPr>
          <a:xfrm>
            <a:off x="3335108" y="1998622"/>
            <a:ext cx="393827" cy="3938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C5CE23-7260-FE4D-8D84-A6535540B2BF}"/>
              </a:ext>
            </a:extLst>
          </p:cNvPr>
          <p:cNvSpPr/>
          <p:nvPr/>
        </p:nvSpPr>
        <p:spPr>
          <a:xfrm>
            <a:off x="2916933" y="3453196"/>
            <a:ext cx="393827" cy="3938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A33682-7F06-5B4B-AC21-583542AD6BFA}"/>
              </a:ext>
            </a:extLst>
          </p:cNvPr>
          <p:cNvSpPr/>
          <p:nvPr/>
        </p:nvSpPr>
        <p:spPr>
          <a:xfrm>
            <a:off x="4223997" y="2829163"/>
            <a:ext cx="393827" cy="3938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F80D5E2-ED92-4D49-8EA6-B2640411F1CD}"/>
              </a:ext>
            </a:extLst>
          </p:cNvPr>
          <p:cNvSpPr/>
          <p:nvPr/>
        </p:nvSpPr>
        <p:spPr>
          <a:xfrm>
            <a:off x="4071840" y="4038299"/>
            <a:ext cx="393827" cy="3938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1C5347-C44A-B04C-9BC6-FBE5D0EA2396}"/>
              </a:ext>
            </a:extLst>
          </p:cNvPr>
          <p:cNvSpPr txBox="1"/>
          <p:nvPr/>
        </p:nvSpPr>
        <p:spPr>
          <a:xfrm>
            <a:off x="1829874" y="2888152"/>
            <a:ext cx="14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1</a:t>
            </a:r>
            <a:endParaRPr lang="en-US" sz="11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27F4A6-3137-BF4B-9313-ECCC4EDB2519}"/>
              </a:ext>
            </a:extLst>
          </p:cNvPr>
          <p:cNvSpPr txBox="1"/>
          <p:nvPr/>
        </p:nvSpPr>
        <p:spPr>
          <a:xfrm>
            <a:off x="3005623" y="3518126"/>
            <a:ext cx="14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4</a:t>
            </a:r>
            <a:endParaRPr lang="en-US" sz="11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9DBAF4-F814-4141-A8D9-D929F9A42EF4}"/>
              </a:ext>
            </a:extLst>
          </p:cNvPr>
          <p:cNvSpPr txBox="1"/>
          <p:nvPr/>
        </p:nvSpPr>
        <p:spPr>
          <a:xfrm>
            <a:off x="3408891" y="2029239"/>
            <a:ext cx="14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endParaRPr lang="en-US" sz="11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51C154-9578-8C4B-AD6C-9183C674B405}"/>
              </a:ext>
            </a:extLst>
          </p:cNvPr>
          <p:cNvSpPr txBox="1"/>
          <p:nvPr/>
        </p:nvSpPr>
        <p:spPr>
          <a:xfrm>
            <a:off x="4302733" y="2865255"/>
            <a:ext cx="14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</a:t>
            </a:r>
            <a:endParaRPr lang="en-US" sz="11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63556B-8F1D-E94F-AE17-B644DA0A2D0E}"/>
              </a:ext>
            </a:extLst>
          </p:cNvPr>
          <p:cNvSpPr txBox="1"/>
          <p:nvPr/>
        </p:nvSpPr>
        <p:spPr>
          <a:xfrm>
            <a:off x="4162063" y="4108340"/>
            <a:ext cx="14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6</a:t>
            </a:r>
            <a:endParaRPr lang="en-US" sz="11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91C8A6BF-C05C-FB41-A862-EAC59C066C13}"/>
              </a:ext>
            </a:extLst>
          </p:cNvPr>
          <p:cNvSpPr/>
          <p:nvPr/>
        </p:nvSpPr>
        <p:spPr>
          <a:xfrm>
            <a:off x="7360329" y="1769842"/>
            <a:ext cx="2944641" cy="971704"/>
          </a:xfrm>
          <a:prstGeom prst="parallelogram">
            <a:avLst>
              <a:gd name="adj" fmla="val 9330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BD64C1-90AA-064B-890E-77C285206357}"/>
              </a:ext>
            </a:extLst>
          </p:cNvPr>
          <p:cNvSpPr/>
          <p:nvPr/>
        </p:nvSpPr>
        <p:spPr>
          <a:xfrm>
            <a:off x="7852512" y="2467955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FD43E9-1475-8741-9735-7F33EB7ACAE8}"/>
              </a:ext>
            </a:extLst>
          </p:cNvPr>
          <p:cNvSpPr/>
          <p:nvPr/>
        </p:nvSpPr>
        <p:spPr>
          <a:xfrm>
            <a:off x="8271243" y="1957252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2A5DC00-1C27-F447-8B47-7D443412C494}"/>
              </a:ext>
            </a:extLst>
          </p:cNvPr>
          <p:cNvSpPr/>
          <p:nvPr/>
        </p:nvSpPr>
        <p:spPr>
          <a:xfrm>
            <a:off x="8611337" y="2259064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630A080-6A82-2748-AF79-3D9514F68556}"/>
              </a:ext>
            </a:extLst>
          </p:cNvPr>
          <p:cNvSpPr/>
          <p:nvPr/>
        </p:nvSpPr>
        <p:spPr>
          <a:xfrm>
            <a:off x="9183727" y="2503721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C46914-8C46-644D-8C57-E9D3CAAF0406}"/>
              </a:ext>
            </a:extLst>
          </p:cNvPr>
          <p:cNvSpPr/>
          <p:nvPr/>
        </p:nvSpPr>
        <p:spPr>
          <a:xfrm>
            <a:off x="8925849" y="1893009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C05C5FB-F213-6D46-AAFC-83CA967A2887}"/>
              </a:ext>
            </a:extLst>
          </p:cNvPr>
          <p:cNvSpPr/>
          <p:nvPr/>
        </p:nvSpPr>
        <p:spPr>
          <a:xfrm>
            <a:off x="9515260" y="2062964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55C58422-B149-1447-BDC5-72A104C93FCF}"/>
              </a:ext>
            </a:extLst>
          </p:cNvPr>
          <p:cNvSpPr/>
          <p:nvPr/>
        </p:nvSpPr>
        <p:spPr>
          <a:xfrm>
            <a:off x="7360329" y="2854198"/>
            <a:ext cx="2944641" cy="971704"/>
          </a:xfrm>
          <a:prstGeom prst="parallelogram">
            <a:avLst>
              <a:gd name="adj" fmla="val 9330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C85D0F-F04E-8840-A9BD-A258A4A5941E}"/>
              </a:ext>
            </a:extLst>
          </p:cNvPr>
          <p:cNvSpPr/>
          <p:nvPr/>
        </p:nvSpPr>
        <p:spPr>
          <a:xfrm>
            <a:off x="7852512" y="3552311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103298-B876-1849-8F38-392B447A19FD}"/>
              </a:ext>
            </a:extLst>
          </p:cNvPr>
          <p:cNvSpPr/>
          <p:nvPr/>
        </p:nvSpPr>
        <p:spPr>
          <a:xfrm>
            <a:off x="8271242" y="3041608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7B7722-3815-504A-9053-5C17FA6D3B84}"/>
              </a:ext>
            </a:extLst>
          </p:cNvPr>
          <p:cNvSpPr/>
          <p:nvPr/>
        </p:nvSpPr>
        <p:spPr>
          <a:xfrm>
            <a:off x="8611336" y="3343420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BA47B69-5485-FE4E-AA61-63E59865D3AA}"/>
              </a:ext>
            </a:extLst>
          </p:cNvPr>
          <p:cNvSpPr/>
          <p:nvPr/>
        </p:nvSpPr>
        <p:spPr>
          <a:xfrm>
            <a:off x="9184667" y="3589377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34250A7-49EB-C843-955C-5F188C02D0CD}"/>
              </a:ext>
            </a:extLst>
          </p:cNvPr>
          <p:cNvSpPr/>
          <p:nvPr/>
        </p:nvSpPr>
        <p:spPr>
          <a:xfrm>
            <a:off x="8925849" y="2977365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E50B15-0BF4-4148-85BF-18CBA64922AE}"/>
              </a:ext>
            </a:extLst>
          </p:cNvPr>
          <p:cNvSpPr/>
          <p:nvPr/>
        </p:nvSpPr>
        <p:spPr>
          <a:xfrm>
            <a:off x="9515259" y="3147321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5E1F34B-3686-BD40-8D1D-9F52039FF019}"/>
              </a:ext>
            </a:extLst>
          </p:cNvPr>
          <p:cNvSpPr/>
          <p:nvPr/>
        </p:nvSpPr>
        <p:spPr>
          <a:xfrm>
            <a:off x="7360328" y="4019375"/>
            <a:ext cx="2944641" cy="971704"/>
          </a:xfrm>
          <a:prstGeom prst="parallelogram">
            <a:avLst>
              <a:gd name="adj" fmla="val 9330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387B424-B67E-5848-8EF8-F150F5931634}"/>
              </a:ext>
            </a:extLst>
          </p:cNvPr>
          <p:cNvSpPr/>
          <p:nvPr/>
        </p:nvSpPr>
        <p:spPr>
          <a:xfrm>
            <a:off x="7852511" y="4717488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1E68989-93A5-774A-81A7-BE9DC98CD83D}"/>
              </a:ext>
            </a:extLst>
          </p:cNvPr>
          <p:cNvSpPr/>
          <p:nvPr/>
        </p:nvSpPr>
        <p:spPr>
          <a:xfrm>
            <a:off x="8271241" y="4206785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76CAED-FF92-1D43-A1B1-512404392171}"/>
              </a:ext>
            </a:extLst>
          </p:cNvPr>
          <p:cNvSpPr/>
          <p:nvPr/>
        </p:nvSpPr>
        <p:spPr>
          <a:xfrm>
            <a:off x="8611335" y="4508597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7B65DEA-B4E7-834B-8B2F-D0B0462E9347}"/>
              </a:ext>
            </a:extLst>
          </p:cNvPr>
          <p:cNvSpPr/>
          <p:nvPr/>
        </p:nvSpPr>
        <p:spPr>
          <a:xfrm>
            <a:off x="9183727" y="4781731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C790B86-7C21-0B4E-B940-45025059EA98}"/>
              </a:ext>
            </a:extLst>
          </p:cNvPr>
          <p:cNvSpPr/>
          <p:nvPr/>
        </p:nvSpPr>
        <p:spPr>
          <a:xfrm>
            <a:off x="8925848" y="4142542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4D2CC0-1FF6-3B45-BDED-3A11CFCBD294}"/>
              </a:ext>
            </a:extLst>
          </p:cNvPr>
          <p:cNvSpPr/>
          <p:nvPr/>
        </p:nvSpPr>
        <p:spPr>
          <a:xfrm>
            <a:off x="9515259" y="4312498"/>
            <a:ext cx="228617" cy="128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6C45D6C-27AF-A543-867F-A5E6262D71A2}"/>
              </a:ext>
            </a:extLst>
          </p:cNvPr>
          <p:cNvCxnSpPr>
            <a:cxnSpLocks/>
          </p:cNvCxnSpPr>
          <p:nvPr/>
        </p:nvCxnSpPr>
        <p:spPr>
          <a:xfrm flipH="1">
            <a:off x="8376449" y="2109572"/>
            <a:ext cx="1" cy="212104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  <a:alpha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2E82811-B076-E04E-9745-E9739440468E}"/>
              </a:ext>
            </a:extLst>
          </p:cNvPr>
          <p:cNvCxnSpPr>
            <a:cxnSpLocks/>
          </p:cNvCxnSpPr>
          <p:nvPr/>
        </p:nvCxnSpPr>
        <p:spPr>
          <a:xfrm>
            <a:off x="7966819" y="2503722"/>
            <a:ext cx="0" cy="231438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  <a:alpha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E5FD16B-CEAC-614E-AF8C-2914B0403EC2}"/>
              </a:ext>
            </a:extLst>
          </p:cNvPr>
          <p:cNvCxnSpPr>
            <a:cxnSpLocks/>
          </p:cNvCxnSpPr>
          <p:nvPr/>
        </p:nvCxnSpPr>
        <p:spPr>
          <a:xfrm flipH="1">
            <a:off x="8725642" y="2411384"/>
            <a:ext cx="1" cy="212104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  <a:alpha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51194F-144B-0F4A-BAD3-77383119DA4E}"/>
              </a:ext>
            </a:extLst>
          </p:cNvPr>
          <p:cNvCxnSpPr>
            <a:cxnSpLocks/>
          </p:cNvCxnSpPr>
          <p:nvPr/>
        </p:nvCxnSpPr>
        <p:spPr>
          <a:xfrm flipH="1">
            <a:off x="9033402" y="2003442"/>
            <a:ext cx="1" cy="212104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  <a:alpha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027AE82-734A-C341-BBC8-C90406125485}"/>
              </a:ext>
            </a:extLst>
          </p:cNvPr>
          <p:cNvCxnSpPr>
            <a:cxnSpLocks/>
          </p:cNvCxnSpPr>
          <p:nvPr/>
        </p:nvCxnSpPr>
        <p:spPr>
          <a:xfrm flipH="1">
            <a:off x="9305727" y="2660685"/>
            <a:ext cx="1" cy="212104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  <a:alpha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F6D8EFA-3975-FE49-8154-6DD4E4CD7EC8}"/>
              </a:ext>
            </a:extLst>
          </p:cNvPr>
          <p:cNvCxnSpPr>
            <a:cxnSpLocks/>
          </p:cNvCxnSpPr>
          <p:nvPr/>
        </p:nvCxnSpPr>
        <p:spPr>
          <a:xfrm flipH="1">
            <a:off x="9628405" y="2215284"/>
            <a:ext cx="1" cy="212104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  <a:alpha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33E62C-1921-4344-A16B-54722D2AEFA8}"/>
              </a:ext>
            </a:extLst>
          </p:cNvPr>
          <p:cNvCxnSpPr>
            <a:stCxn id="35" idx="0"/>
            <a:endCxn id="37" idx="3"/>
          </p:cNvCxnSpPr>
          <p:nvPr/>
        </p:nvCxnSpPr>
        <p:spPr>
          <a:xfrm flipV="1">
            <a:off x="7966820" y="2368735"/>
            <a:ext cx="677996" cy="9922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EE86E94-F56A-6E4F-9982-6DB09405F99E}"/>
              </a:ext>
            </a:extLst>
          </p:cNvPr>
          <p:cNvCxnSpPr>
            <a:cxnSpLocks/>
            <a:stCxn id="42" idx="0"/>
            <a:endCxn id="43" idx="3"/>
          </p:cNvCxnSpPr>
          <p:nvPr/>
        </p:nvCxnSpPr>
        <p:spPr>
          <a:xfrm flipV="1">
            <a:off x="7966819" y="3151279"/>
            <a:ext cx="337902" cy="40103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9B7167F-F537-8E45-B302-465AB7C05C7D}"/>
              </a:ext>
            </a:extLst>
          </p:cNvPr>
          <p:cNvCxnSpPr>
            <a:cxnSpLocks/>
            <a:stCxn id="44" idx="1"/>
            <a:endCxn id="43" idx="3"/>
          </p:cNvCxnSpPr>
          <p:nvPr/>
        </p:nvCxnSpPr>
        <p:spPr>
          <a:xfrm flipH="1" flipV="1">
            <a:off x="8304721" y="3151279"/>
            <a:ext cx="340094" cy="21095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9DAF84D-2E91-BD4F-9046-898200D36FC4}"/>
              </a:ext>
            </a:extLst>
          </p:cNvPr>
          <p:cNvCxnSpPr>
            <a:cxnSpLocks/>
            <a:stCxn id="44" idx="7"/>
            <a:endCxn id="46" idx="3"/>
          </p:cNvCxnSpPr>
          <p:nvPr/>
        </p:nvCxnSpPr>
        <p:spPr>
          <a:xfrm flipV="1">
            <a:off x="8806472" y="3087034"/>
            <a:ext cx="152856" cy="27520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3D1B6B2-009B-3A45-B5C1-73674D4EB903}"/>
              </a:ext>
            </a:extLst>
          </p:cNvPr>
          <p:cNvCxnSpPr>
            <a:cxnSpLocks/>
            <a:stCxn id="47" idx="3"/>
          </p:cNvCxnSpPr>
          <p:nvPr/>
        </p:nvCxnSpPr>
        <p:spPr>
          <a:xfrm flipH="1" flipV="1">
            <a:off x="9072887" y="3099018"/>
            <a:ext cx="475852" cy="1579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75B9CB0-F064-D942-AAEA-CFB4E726A1C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064004" y="3100051"/>
            <a:ext cx="154143" cy="5081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D7F4D44-A495-544A-9A5D-E174C19B0C1B}"/>
              </a:ext>
            </a:extLst>
          </p:cNvPr>
          <p:cNvCxnSpPr>
            <a:cxnSpLocks/>
            <a:stCxn id="36" idx="5"/>
            <a:endCxn id="37" idx="1"/>
          </p:cNvCxnSpPr>
          <p:nvPr/>
        </p:nvCxnSpPr>
        <p:spPr>
          <a:xfrm>
            <a:off x="8466378" y="2066923"/>
            <a:ext cx="178438" cy="21095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2B2B1B-AEF8-654C-A5D0-CE995030B889}"/>
              </a:ext>
            </a:extLst>
          </p:cNvPr>
          <p:cNvCxnSpPr>
            <a:cxnSpLocks/>
            <a:stCxn id="37" idx="7"/>
            <a:endCxn id="40" idx="2"/>
          </p:cNvCxnSpPr>
          <p:nvPr/>
        </p:nvCxnSpPr>
        <p:spPr>
          <a:xfrm flipV="1">
            <a:off x="8806474" y="2127209"/>
            <a:ext cx="708787" cy="15067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13C87CE-1B7D-CA44-BB64-98C2960905D3}"/>
              </a:ext>
            </a:extLst>
          </p:cNvPr>
          <p:cNvCxnSpPr>
            <a:cxnSpLocks/>
            <a:stCxn id="38" idx="0"/>
            <a:endCxn id="40" idx="3"/>
          </p:cNvCxnSpPr>
          <p:nvPr/>
        </p:nvCxnSpPr>
        <p:spPr>
          <a:xfrm flipV="1">
            <a:off x="9298036" y="2172634"/>
            <a:ext cx="250705" cy="33108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F0EDF62-6EAE-174B-90F2-AEBD3F5CEDC1}"/>
              </a:ext>
            </a:extLst>
          </p:cNvPr>
          <p:cNvCxnSpPr>
            <a:cxnSpLocks/>
            <a:stCxn id="39" idx="5"/>
            <a:endCxn id="40" idx="1"/>
          </p:cNvCxnSpPr>
          <p:nvPr/>
        </p:nvCxnSpPr>
        <p:spPr>
          <a:xfrm>
            <a:off x="9120986" y="2002679"/>
            <a:ext cx="427755" cy="7910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081C14B-83AE-1E40-925C-1CFD8053EAFF}"/>
              </a:ext>
            </a:extLst>
          </p:cNvPr>
          <p:cNvCxnSpPr>
            <a:stCxn id="49" idx="6"/>
            <a:endCxn id="51" idx="3"/>
          </p:cNvCxnSpPr>
          <p:nvPr/>
        </p:nvCxnSpPr>
        <p:spPr>
          <a:xfrm flipV="1">
            <a:off x="8081127" y="4618268"/>
            <a:ext cx="563688" cy="16346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B0BCAC-05F5-DC46-8D7D-04D5B0B93B49}"/>
              </a:ext>
            </a:extLst>
          </p:cNvPr>
          <p:cNvCxnSpPr>
            <a:cxnSpLocks/>
            <a:stCxn id="51" idx="6"/>
            <a:endCxn id="54" idx="3"/>
          </p:cNvCxnSpPr>
          <p:nvPr/>
        </p:nvCxnSpPr>
        <p:spPr>
          <a:xfrm flipV="1">
            <a:off x="8839953" y="4422168"/>
            <a:ext cx="708787" cy="15067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7659ED-E6F3-6246-9411-7E2B3BCEDD2B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flipV="1">
            <a:off x="8499858" y="4206786"/>
            <a:ext cx="425989" cy="6424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BA948A0-6B0A-C743-AAFE-238F6D7C89A1}"/>
              </a:ext>
            </a:extLst>
          </p:cNvPr>
          <p:cNvCxnSpPr>
            <a:cxnSpLocks/>
            <a:stCxn id="51" idx="1"/>
            <a:endCxn id="50" idx="5"/>
          </p:cNvCxnSpPr>
          <p:nvPr/>
        </p:nvCxnSpPr>
        <p:spPr>
          <a:xfrm flipH="1" flipV="1">
            <a:off x="8466377" y="4316456"/>
            <a:ext cx="178438" cy="2109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F47166-803C-A140-9701-BC87C4E7FB57}"/>
              </a:ext>
            </a:extLst>
          </p:cNvPr>
          <p:cNvCxnSpPr>
            <a:cxnSpLocks/>
            <a:stCxn id="51" idx="4"/>
            <a:endCxn id="52" idx="2"/>
          </p:cNvCxnSpPr>
          <p:nvPr/>
        </p:nvCxnSpPr>
        <p:spPr>
          <a:xfrm>
            <a:off x="8725644" y="4637084"/>
            <a:ext cx="458083" cy="20889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88530E4-CC03-5844-AE5C-0CDCE240CABC}"/>
              </a:ext>
            </a:extLst>
          </p:cNvPr>
          <p:cNvCxnSpPr>
            <a:cxnSpLocks/>
            <a:stCxn id="52" idx="7"/>
            <a:endCxn id="54" idx="4"/>
          </p:cNvCxnSpPr>
          <p:nvPr/>
        </p:nvCxnSpPr>
        <p:spPr>
          <a:xfrm flipV="1">
            <a:off x="9378864" y="4440984"/>
            <a:ext cx="250703" cy="35956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3D358B-094A-0B43-BBD1-B619D58DDDC7}"/>
              </a:ext>
            </a:extLst>
          </p:cNvPr>
          <p:cNvCxnSpPr>
            <a:cxnSpLocks/>
            <a:stCxn id="44" idx="3"/>
            <a:endCxn id="42" idx="5"/>
          </p:cNvCxnSpPr>
          <p:nvPr/>
        </p:nvCxnSpPr>
        <p:spPr>
          <a:xfrm flipH="1">
            <a:off x="8047649" y="3453091"/>
            <a:ext cx="597167" cy="20889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87C857B-3A65-2E41-A128-1A48C9A1C939}"/>
              </a:ext>
            </a:extLst>
          </p:cNvPr>
          <p:cNvSpPr txBox="1"/>
          <p:nvPr/>
        </p:nvSpPr>
        <p:spPr>
          <a:xfrm>
            <a:off x="8276457" y="1902000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3752E3-2B19-0D49-A2BA-5A92DE73AE52}"/>
              </a:ext>
            </a:extLst>
          </p:cNvPr>
          <p:cNvSpPr txBox="1"/>
          <p:nvPr/>
        </p:nvSpPr>
        <p:spPr>
          <a:xfrm>
            <a:off x="8937724" y="1839762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079AF7-FC31-9A41-886A-187EE6DB0C03}"/>
              </a:ext>
            </a:extLst>
          </p:cNvPr>
          <p:cNvSpPr txBox="1"/>
          <p:nvPr/>
        </p:nvSpPr>
        <p:spPr>
          <a:xfrm>
            <a:off x="9529968" y="2019989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8F6CA1-212D-364E-9435-6B1CD25667F2}"/>
              </a:ext>
            </a:extLst>
          </p:cNvPr>
          <p:cNvSpPr txBox="1"/>
          <p:nvPr/>
        </p:nvSpPr>
        <p:spPr>
          <a:xfrm>
            <a:off x="8619594" y="2208743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A01E1E-4039-CB45-928D-CE777FDDDD1D}"/>
              </a:ext>
            </a:extLst>
          </p:cNvPr>
          <p:cNvSpPr txBox="1"/>
          <p:nvPr/>
        </p:nvSpPr>
        <p:spPr>
          <a:xfrm>
            <a:off x="7857633" y="2422828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D087D2D-CC88-5C49-A198-86D1F417A738}"/>
              </a:ext>
            </a:extLst>
          </p:cNvPr>
          <p:cNvSpPr txBox="1"/>
          <p:nvPr/>
        </p:nvSpPr>
        <p:spPr>
          <a:xfrm>
            <a:off x="9187926" y="2458258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41C302E-9B6F-4D4F-884B-2C5D3EEC54FD}"/>
              </a:ext>
            </a:extLst>
          </p:cNvPr>
          <p:cNvSpPr txBox="1"/>
          <p:nvPr/>
        </p:nvSpPr>
        <p:spPr>
          <a:xfrm>
            <a:off x="8274218" y="2993948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025E8B-3BF1-7340-A959-729854D0BCDA}"/>
              </a:ext>
            </a:extLst>
          </p:cNvPr>
          <p:cNvSpPr txBox="1"/>
          <p:nvPr/>
        </p:nvSpPr>
        <p:spPr>
          <a:xfrm>
            <a:off x="8928620" y="2932503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54D5E38-DEA1-9042-9393-D0B9230FE6B1}"/>
              </a:ext>
            </a:extLst>
          </p:cNvPr>
          <p:cNvSpPr txBox="1"/>
          <p:nvPr/>
        </p:nvSpPr>
        <p:spPr>
          <a:xfrm>
            <a:off x="9534944" y="3098909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D616688-C8CF-1642-B837-96346DE3D369}"/>
              </a:ext>
            </a:extLst>
          </p:cNvPr>
          <p:cNvSpPr txBox="1"/>
          <p:nvPr/>
        </p:nvSpPr>
        <p:spPr>
          <a:xfrm>
            <a:off x="8618857" y="3301306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1243315-094D-BA49-91FB-E5E83385379C}"/>
              </a:ext>
            </a:extLst>
          </p:cNvPr>
          <p:cNvSpPr txBox="1"/>
          <p:nvPr/>
        </p:nvSpPr>
        <p:spPr>
          <a:xfrm>
            <a:off x="9187926" y="3551237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5B5BA1-739E-9546-B4C1-492D8FF89F90}"/>
              </a:ext>
            </a:extLst>
          </p:cNvPr>
          <p:cNvSpPr txBox="1"/>
          <p:nvPr/>
        </p:nvSpPr>
        <p:spPr>
          <a:xfrm>
            <a:off x="7858846" y="3503183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0FD82AF-5EAE-8C40-A73F-BAC33AE79F0E}"/>
              </a:ext>
            </a:extLst>
          </p:cNvPr>
          <p:cNvSpPr txBox="1"/>
          <p:nvPr/>
        </p:nvSpPr>
        <p:spPr>
          <a:xfrm>
            <a:off x="8274481" y="4168207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C2C611F-4B9F-2447-96EE-479649161D3E}"/>
              </a:ext>
            </a:extLst>
          </p:cNvPr>
          <p:cNvSpPr txBox="1"/>
          <p:nvPr/>
        </p:nvSpPr>
        <p:spPr>
          <a:xfrm>
            <a:off x="8939497" y="4108832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D14FED-93C1-AF4F-B918-6CF443CAF150}"/>
              </a:ext>
            </a:extLst>
          </p:cNvPr>
          <p:cNvSpPr txBox="1"/>
          <p:nvPr/>
        </p:nvSpPr>
        <p:spPr>
          <a:xfrm>
            <a:off x="9533260" y="4275079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EA1A93-5266-CD46-9BD0-21606CDCC456}"/>
              </a:ext>
            </a:extLst>
          </p:cNvPr>
          <p:cNvSpPr txBox="1"/>
          <p:nvPr/>
        </p:nvSpPr>
        <p:spPr>
          <a:xfrm>
            <a:off x="8606987" y="4453219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E465459-DBA8-084C-9A27-6FBCC85B3F26}"/>
              </a:ext>
            </a:extLst>
          </p:cNvPr>
          <p:cNvSpPr txBox="1"/>
          <p:nvPr/>
        </p:nvSpPr>
        <p:spPr>
          <a:xfrm>
            <a:off x="7846965" y="4678845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4A830B-3CA6-8C4F-80D7-9F337CAC8418}"/>
              </a:ext>
            </a:extLst>
          </p:cNvPr>
          <p:cNvSpPr txBox="1"/>
          <p:nvPr/>
        </p:nvSpPr>
        <p:spPr>
          <a:xfrm>
            <a:off x="9200756" y="4738225"/>
            <a:ext cx="14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6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B0EFF47D-CC9F-9F41-A208-9F089B03CC2C}"/>
              </a:ext>
            </a:extLst>
          </p:cNvPr>
          <p:cNvSpPr/>
          <p:nvPr/>
        </p:nvSpPr>
        <p:spPr>
          <a:xfrm>
            <a:off x="4986284" y="3280501"/>
            <a:ext cx="1215851" cy="456017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279F4E5-AC69-004A-B216-DCA163874C12}"/>
              </a:ext>
            </a:extLst>
          </p:cNvPr>
          <p:cNvCxnSpPr>
            <a:cxnSpLocks/>
          </p:cNvCxnSpPr>
          <p:nvPr/>
        </p:nvCxnSpPr>
        <p:spPr>
          <a:xfrm>
            <a:off x="5895704" y="2185188"/>
            <a:ext cx="3284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FB827B4-5C93-D84C-AE76-B0693809B123}"/>
              </a:ext>
            </a:extLst>
          </p:cNvPr>
          <p:cNvCxnSpPr>
            <a:cxnSpLocks/>
          </p:cNvCxnSpPr>
          <p:nvPr/>
        </p:nvCxnSpPr>
        <p:spPr>
          <a:xfrm>
            <a:off x="6192813" y="3259568"/>
            <a:ext cx="34965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CB04A21-AA4C-3F49-B457-21D7E688D14B}"/>
              </a:ext>
            </a:extLst>
          </p:cNvPr>
          <p:cNvCxnSpPr>
            <a:cxnSpLocks/>
          </p:cNvCxnSpPr>
          <p:nvPr/>
        </p:nvCxnSpPr>
        <p:spPr>
          <a:xfrm>
            <a:off x="5862839" y="4411393"/>
            <a:ext cx="33981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9B16F7A-4E2B-5B44-AD2A-01C59A85D311}"/>
              </a:ext>
            </a:extLst>
          </p:cNvPr>
          <p:cNvSpPr txBox="1"/>
          <p:nvPr/>
        </p:nvSpPr>
        <p:spPr>
          <a:xfrm>
            <a:off x="6295715" y="20126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订阅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75C9298-EB24-DB4B-999F-65D5CF9C8B52}"/>
              </a:ext>
            </a:extLst>
          </p:cNvPr>
          <p:cNvSpPr txBox="1"/>
          <p:nvPr/>
        </p:nvSpPr>
        <p:spPr>
          <a:xfrm>
            <a:off x="6250445" y="4246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评论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7791E86-690F-544A-8A5B-43320B2885EA}"/>
              </a:ext>
            </a:extLst>
          </p:cNvPr>
          <p:cNvSpPr txBox="1"/>
          <p:nvPr/>
        </p:nvSpPr>
        <p:spPr>
          <a:xfrm>
            <a:off x="6614028" y="30656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观看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E4D3D-84E1-EC49-9FDB-C6EEAAB742CB}"/>
              </a:ext>
            </a:extLst>
          </p:cNvPr>
          <p:cNvSpPr txBox="1"/>
          <p:nvPr/>
        </p:nvSpPr>
        <p:spPr>
          <a:xfrm>
            <a:off x="1899979" y="5823898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同一对节点之间可以同时存在多种不同的关系</a:t>
            </a:r>
            <a:endParaRPr lang="en-US" sz="32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497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 animBg="1"/>
      <p:bldP spid="100" grpId="0"/>
      <p:bldP spid="101" grpId="0"/>
      <p:bldP spid="10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CD4D-CE4F-EC47-8C69-B2F1ED4E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符号图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6E6D2E-6219-7D41-B861-A8AFE536FE95}"/>
              </a:ext>
            </a:extLst>
          </p:cNvPr>
          <p:cNvGrpSpPr/>
          <p:nvPr/>
        </p:nvGrpSpPr>
        <p:grpSpPr>
          <a:xfrm>
            <a:off x="604434" y="1756528"/>
            <a:ext cx="4083285" cy="4493453"/>
            <a:chOff x="2983536" y="656616"/>
            <a:chExt cx="4623168" cy="5087568"/>
          </a:xfrm>
        </p:grpSpPr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46378F4F-85CB-1643-A999-A99EDEF90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5360" y="482978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Male profile">
              <a:extLst>
                <a:ext uri="{FF2B5EF4-FFF2-40B4-BE49-F238E27FC236}">
                  <a16:creationId xmlns:a16="http://schemas.microsoft.com/office/drawing/2014/main" id="{4FA5D7E4-3BD1-7F44-9C26-A42EF47FF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Female Profile">
              <a:extLst>
                <a:ext uri="{FF2B5EF4-FFF2-40B4-BE49-F238E27FC236}">
                  <a16:creationId xmlns:a16="http://schemas.microsoft.com/office/drawing/2014/main" id="{D80A1A45-A7A6-2743-AC6E-D99F72FCC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92304" y="1113816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chool girl">
              <a:extLst>
                <a:ext uri="{FF2B5EF4-FFF2-40B4-BE49-F238E27FC236}">
                  <a16:creationId xmlns:a16="http://schemas.microsoft.com/office/drawing/2014/main" id="{831F8AD6-8062-7040-8E54-8A2A4AC4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83536" y="274320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School boy">
              <a:extLst>
                <a:ext uri="{FF2B5EF4-FFF2-40B4-BE49-F238E27FC236}">
                  <a16:creationId xmlns:a16="http://schemas.microsoft.com/office/drawing/2014/main" id="{8DDE7D9D-7CFE-F047-9C16-9ED279A6A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97936" y="656616"/>
              <a:ext cx="914400" cy="9144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A0741C-79AE-1749-B882-46BB28AC9C9F}"/>
                </a:ext>
              </a:extLst>
            </p:cNvPr>
            <p:cNvCxnSpPr>
              <a:cxnSpLocks/>
              <a:stCxn id="7" idx="1"/>
              <a:endCxn id="9" idx="3"/>
            </p:cNvCxnSpPr>
            <p:nvPr/>
          </p:nvCxnSpPr>
          <p:spPr>
            <a:xfrm flipH="1" flipV="1">
              <a:off x="4812336" y="1113816"/>
              <a:ext cx="1879968" cy="4572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7BF075D-F699-5546-B2EE-E52DCF5AAF0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3767328" y="1571016"/>
              <a:ext cx="587808" cy="1400784"/>
            </a:xfrm>
            <a:prstGeom prst="straightConnector1">
              <a:avLst/>
            </a:prstGeom>
            <a:ln w="25400">
              <a:prstDash val="dash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66F28B-9AD0-E845-BDE7-8A6B8C92D153}"/>
                </a:ext>
              </a:extLst>
            </p:cNvPr>
            <p:cNvCxnSpPr>
              <a:cxnSpLocks/>
              <a:stCxn id="8" idx="2"/>
              <a:endCxn id="5" idx="1"/>
            </p:cNvCxnSpPr>
            <p:nvPr/>
          </p:nvCxnSpPr>
          <p:spPr>
            <a:xfrm>
              <a:off x="3440736" y="3657600"/>
              <a:ext cx="1644624" cy="1629384"/>
            </a:xfrm>
            <a:prstGeom prst="straightConnector1">
              <a:avLst/>
            </a:prstGeom>
            <a:ln w="25400">
              <a:prstDash val="dash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5D1363-8C8D-AC4C-8FDD-4ABBFF680C5D}"/>
                </a:ext>
              </a:extLst>
            </p:cNvPr>
            <p:cNvCxnSpPr>
              <a:cxnSpLocks/>
              <a:stCxn id="9" idx="2"/>
              <a:endCxn id="5" idx="0"/>
            </p:cNvCxnSpPr>
            <p:nvPr/>
          </p:nvCxnSpPr>
          <p:spPr>
            <a:xfrm>
              <a:off x="4355136" y="1571016"/>
              <a:ext cx="1187424" cy="325876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B2A174-2D96-FB42-9332-D896ACB915DA}"/>
                </a:ext>
              </a:extLst>
            </p:cNvPr>
            <p:cNvCxnSpPr>
              <a:cxnSpLocks/>
              <a:stCxn id="9" idx="2"/>
              <a:endCxn id="6" idx="1"/>
            </p:cNvCxnSpPr>
            <p:nvPr/>
          </p:nvCxnSpPr>
          <p:spPr>
            <a:xfrm>
              <a:off x="4355136" y="1571016"/>
              <a:ext cx="1283664" cy="185798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A564E2-7269-C14C-A820-5F6FC5F2F998}"/>
                </a:ext>
              </a:extLst>
            </p:cNvPr>
            <p:cNvCxnSpPr>
              <a:cxnSpLocks/>
              <a:stCxn id="7" idx="1"/>
              <a:endCxn id="6" idx="0"/>
            </p:cNvCxnSpPr>
            <p:nvPr/>
          </p:nvCxnSpPr>
          <p:spPr>
            <a:xfrm flipH="1">
              <a:off x="6096000" y="1571016"/>
              <a:ext cx="596304" cy="140078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BE14E9-2A7C-CE47-8180-5F53E3CE5A51}"/>
                </a:ext>
              </a:extLst>
            </p:cNvPr>
            <p:cNvSpPr txBox="1"/>
            <p:nvPr/>
          </p:nvSpPr>
          <p:spPr>
            <a:xfrm>
              <a:off x="3519923" y="2093653"/>
              <a:ext cx="1717385" cy="313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block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A318F7-E056-8148-BE81-ED26B1062EE2}"/>
                </a:ext>
              </a:extLst>
            </p:cNvPr>
            <p:cNvSpPr txBox="1"/>
            <p:nvPr/>
          </p:nvSpPr>
          <p:spPr>
            <a:xfrm>
              <a:off x="3528449" y="4204900"/>
              <a:ext cx="738973" cy="313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block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D1DBD4-1B56-FC44-BEC3-30E896773CF8}"/>
                </a:ext>
              </a:extLst>
            </p:cNvPr>
            <p:cNvSpPr txBox="1"/>
            <p:nvPr/>
          </p:nvSpPr>
          <p:spPr>
            <a:xfrm>
              <a:off x="4263049" y="2743200"/>
              <a:ext cx="822312" cy="313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follow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7A3FC1-38B1-2E4F-AF05-FA7FB2997E3C}"/>
                </a:ext>
              </a:extLst>
            </p:cNvPr>
            <p:cNvSpPr txBox="1"/>
            <p:nvPr/>
          </p:nvSpPr>
          <p:spPr>
            <a:xfrm>
              <a:off x="4746319" y="1966241"/>
              <a:ext cx="796241" cy="313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follow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4198C3-CA24-5A4A-9A36-567A5FE3E1CF}"/>
                </a:ext>
              </a:extLst>
            </p:cNvPr>
            <p:cNvSpPr txBox="1"/>
            <p:nvPr/>
          </p:nvSpPr>
          <p:spPr>
            <a:xfrm>
              <a:off x="5571936" y="1113815"/>
              <a:ext cx="914399" cy="313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follow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F8AFD0-3401-5D47-80F4-97756B473BD9}"/>
                </a:ext>
              </a:extLst>
            </p:cNvPr>
            <p:cNvSpPr txBox="1"/>
            <p:nvPr/>
          </p:nvSpPr>
          <p:spPr>
            <a:xfrm>
              <a:off x="5865840" y="2076613"/>
              <a:ext cx="914399" cy="313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follow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0FEAA7F-0EED-2447-8DE5-69C823ABF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7567" y="2345271"/>
            <a:ext cx="774700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058956-1235-6D4B-BBE9-E89E6FBD38EE}"/>
                  </a:ext>
                </a:extLst>
              </p:cNvPr>
              <p:cNvSpPr txBox="1"/>
              <p:nvPr/>
            </p:nvSpPr>
            <p:spPr>
              <a:xfrm>
                <a:off x="6554531" y="3599445"/>
                <a:ext cx="4340772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Songti TC" panose="02010600040101010101" pitchFamily="2" charset="-120"/>
                      </a:rPr>
                      <m:t>ℰ</m:t>
                    </m:r>
                  </m:oMath>
                </a14:m>
                <a:r>
                  <a:rPr lang="en-US" sz="32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可以被分为两个不相交的子集</a:t>
                </a:r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US" altLang="zh-CN" sz="3200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3200" dirty="0" err="1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这两个子集分别包含正边和负边</a:t>
                </a:r>
                <a:endParaRPr lang="en-US" sz="3200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058956-1235-6D4B-BBE9-E89E6FBD3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531" y="3599445"/>
                <a:ext cx="4340772" cy="2554545"/>
              </a:xfrm>
              <a:prstGeom prst="rect">
                <a:avLst/>
              </a:prstGeom>
              <a:blipFill>
                <a:blip r:embed="rId13"/>
                <a:stretch>
                  <a:fillRect l="-3509" t="-2970" r="-2632" b="-69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21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7E5F2-1B5C-E7B0-2DE3-3CEDC3DE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D741-C550-0D21-8805-AD044E0B6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教育背景</a:t>
            </a:r>
          </a:p>
          <a:p>
            <a:pPr lvl="1"/>
            <a:r>
              <a:rPr lang="zh-CN" altLang="en-US" dirty="0"/>
              <a:t>浙江大学，博士，</a:t>
            </a:r>
            <a:r>
              <a:rPr lang="en-US" altLang="zh-CN" dirty="0"/>
              <a:t>2019</a:t>
            </a:r>
          </a:p>
          <a:p>
            <a:pPr lvl="1"/>
            <a:r>
              <a:rPr lang="en-US" dirty="0"/>
              <a:t>University of Illinois at Chicago, </a:t>
            </a:r>
            <a:r>
              <a:rPr lang="zh-CN" altLang="en-US" dirty="0"/>
              <a:t>交流访问，</a:t>
            </a:r>
            <a:r>
              <a:rPr lang="en-US" altLang="zh-CN" dirty="0"/>
              <a:t>2018</a:t>
            </a:r>
          </a:p>
          <a:p>
            <a:pPr lvl="1"/>
            <a:r>
              <a:rPr lang="en-US" dirty="0"/>
              <a:t>University of Technology Sydney, </a:t>
            </a:r>
            <a:r>
              <a:rPr lang="zh-CN" altLang="en-US" dirty="0"/>
              <a:t>交流访问，</a:t>
            </a:r>
            <a:r>
              <a:rPr lang="en-US" altLang="zh-CN" dirty="0"/>
              <a:t>2016</a:t>
            </a:r>
          </a:p>
          <a:p>
            <a:r>
              <a:rPr lang="zh-CN" altLang="en-US" dirty="0"/>
              <a:t>个人主页：</a:t>
            </a:r>
            <a:r>
              <a:rPr lang="en-US" dirty="0" err="1"/>
              <a:t>wanyao.me</a:t>
            </a:r>
            <a:endParaRPr lang="en-US" dirty="0"/>
          </a:p>
          <a:p>
            <a:r>
              <a:rPr lang="en-US" dirty="0" err="1"/>
              <a:t>Email：wanyao@hust.edu.cn</a:t>
            </a:r>
            <a:endParaRPr lang="en-US" dirty="0"/>
          </a:p>
          <a:p>
            <a:r>
              <a:rPr lang="zh-CN" altLang="en-US" dirty="0"/>
              <a:t>办公室：东五楼</a:t>
            </a:r>
            <a:r>
              <a:rPr lang="en-US" altLang="zh-CN" dirty="0"/>
              <a:t>220 </a:t>
            </a:r>
            <a:r>
              <a:rPr lang="zh-CN" altLang="en-US" dirty="0"/>
              <a:t>（随时欢迎答疑及任何相关交流！）</a:t>
            </a:r>
          </a:p>
          <a:p>
            <a:r>
              <a:rPr lang="zh-CN" altLang="en-US" dirty="0"/>
              <a:t>研究兴趣：代码智能、自然语言处理、程序语言、人工智能</a:t>
            </a:r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4F7F3-8D4B-2905-4A03-D5A351F0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952" y="0"/>
            <a:ext cx="3432049" cy="22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05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6730-C278-B34D-90C6-63AF2AC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超图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36C911-DC7F-1048-AB48-50E4AA948364}"/>
              </a:ext>
            </a:extLst>
          </p:cNvPr>
          <p:cNvGrpSpPr/>
          <p:nvPr/>
        </p:nvGrpSpPr>
        <p:grpSpPr>
          <a:xfrm>
            <a:off x="604434" y="2546008"/>
            <a:ext cx="4213881" cy="3014311"/>
            <a:chOff x="2072640" y="829056"/>
            <a:chExt cx="5861264" cy="419273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6F50EBF-AC8C-8F46-A887-6EAD1E04A252}"/>
                </a:ext>
              </a:extLst>
            </p:cNvPr>
            <p:cNvSpPr/>
            <p:nvPr/>
          </p:nvSpPr>
          <p:spPr>
            <a:xfrm>
              <a:off x="3520795" y="2071323"/>
              <a:ext cx="3011424" cy="2950464"/>
            </a:xfrm>
            <a:custGeom>
              <a:avLst/>
              <a:gdLst>
                <a:gd name="connsiteX0" fmla="*/ 1365504 w 3011424"/>
                <a:gd name="connsiteY0" fmla="*/ 0 h 2950464"/>
                <a:gd name="connsiteX1" fmla="*/ 1365504 w 3011424"/>
                <a:gd name="connsiteY1" fmla="*/ 0 h 2950464"/>
                <a:gd name="connsiteX2" fmla="*/ 1255776 w 3011424"/>
                <a:gd name="connsiteY2" fmla="*/ 12192 h 2950464"/>
                <a:gd name="connsiteX3" fmla="*/ 743712 w 3011424"/>
                <a:gd name="connsiteY3" fmla="*/ 24384 h 2950464"/>
                <a:gd name="connsiteX4" fmla="*/ 707136 w 3011424"/>
                <a:gd name="connsiteY4" fmla="*/ 48768 h 2950464"/>
                <a:gd name="connsiteX5" fmla="*/ 670560 w 3011424"/>
                <a:gd name="connsiteY5" fmla="*/ 60960 h 2950464"/>
                <a:gd name="connsiteX6" fmla="*/ 633984 w 3011424"/>
                <a:gd name="connsiteY6" fmla="*/ 97536 h 2950464"/>
                <a:gd name="connsiteX7" fmla="*/ 609600 w 3011424"/>
                <a:gd name="connsiteY7" fmla="*/ 134112 h 2950464"/>
                <a:gd name="connsiteX8" fmla="*/ 573024 w 3011424"/>
                <a:gd name="connsiteY8" fmla="*/ 158496 h 2950464"/>
                <a:gd name="connsiteX9" fmla="*/ 499872 w 3011424"/>
                <a:gd name="connsiteY9" fmla="*/ 268224 h 2950464"/>
                <a:gd name="connsiteX10" fmla="*/ 426720 w 3011424"/>
                <a:gd name="connsiteY10" fmla="*/ 377952 h 2950464"/>
                <a:gd name="connsiteX11" fmla="*/ 390144 w 3011424"/>
                <a:gd name="connsiteY11" fmla="*/ 426720 h 2950464"/>
                <a:gd name="connsiteX12" fmla="*/ 341376 w 3011424"/>
                <a:gd name="connsiteY12" fmla="*/ 512064 h 2950464"/>
                <a:gd name="connsiteX13" fmla="*/ 268224 w 3011424"/>
                <a:gd name="connsiteY13" fmla="*/ 597408 h 2950464"/>
                <a:gd name="connsiteX14" fmla="*/ 219456 w 3011424"/>
                <a:gd name="connsiteY14" fmla="*/ 707136 h 2950464"/>
                <a:gd name="connsiteX15" fmla="*/ 170688 w 3011424"/>
                <a:gd name="connsiteY15" fmla="*/ 780288 h 2950464"/>
                <a:gd name="connsiteX16" fmla="*/ 134112 w 3011424"/>
                <a:gd name="connsiteY16" fmla="*/ 853440 h 2950464"/>
                <a:gd name="connsiteX17" fmla="*/ 121920 w 3011424"/>
                <a:gd name="connsiteY17" fmla="*/ 890016 h 2950464"/>
                <a:gd name="connsiteX18" fmla="*/ 97536 w 3011424"/>
                <a:gd name="connsiteY18" fmla="*/ 938784 h 2950464"/>
                <a:gd name="connsiteX19" fmla="*/ 85344 w 3011424"/>
                <a:gd name="connsiteY19" fmla="*/ 975360 h 2950464"/>
                <a:gd name="connsiteX20" fmla="*/ 60960 w 3011424"/>
                <a:gd name="connsiteY20" fmla="*/ 1036320 h 2950464"/>
                <a:gd name="connsiteX21" fmla="*/ 48768 w 3011424"/>
                <a:gd name="connsiteY21" fmla="*/ 1109472 h 2950464"/>
                <a:gd name="connsiteX22" fmla="*/ 36576 w 3011424"/>
                <a:gd name="connsiteY22" fmla="*/ 1146048 h 2950464"/>
                <a:gd name="connsiteX23" fmla="*/ 24384 w 3011424"/>
                <a:gd name="connsiteY23" fmla="*/ 1207008 h 2950464"/>
                <a:gd name="connsiteX24" fmla="*/ 0 w 3011424"/>
                <a:gd name="connsiteY24" fmla="*/ 1292352 h 2950464"/>
                <a:gd name="connsiteX25" fmla="*/ 12192 w 3011424"/>
                <a:gd name="connsiteY25" fmla="*/ 1926336 h 2950464"/>
                <a:gd name="connsiteX26" fmla="*/ 36576 w 3011424"/>
                <a:gd name="connsiteY26" fmla="*/ 2036064 h 2950464"/>
                <a:gd name="connsiteX27" fmla="*/ 48768 w 3011424"/>
                <a:gd name="connsiteY27" fmla="*/ 2084832 h 2950464"/>
                <a:gd name="connsiteX28" fmla="*/ 60960 w 3011424"/>
                <a:gd name="connsiteY28" fmla="*/ 2121408 h 2950464"/>
                <a:gd name="connsiteX29" fmla="*/ 73152 w 3011424"/>
                <a:gd name="connsiteY29" fmla="*/ 2182368 h 2950464"/>
                <a:gd name="connsiteX30" fmla="*/ 134112 w 3011424"/>
                <a:gd name="connsiteY30" fmla="*/ 2340864 h 2950464"/>
                <a:gd name="connsiteX31" fmla="*/ 158496 w 3011424"/>
                <a:gd name="connsiteY31" fmla="*/ 2401824 h 2950464"/>
                <a:gd name="connsiteX32" fmla="*/ 195072 w 3011424"/>
                <a:gd name="connsiteY32" fmla="*/ 2487168 h 2950464"/>
                <a:gd name="connsiteX33" fmla="*/ 268224 w 3011424"/>
                <a:gd name="connsiteY33" fmla="*/ 2596896 h 2950464"/>
                <a:gd name="connsiteX34" fmla="*/ 316992 w 3011424"/>
                <a:gd name="connsiteY34" fmla="*/ 2670048 h 2950464"/>
                <a:gd name="connsiteX35" fmla="*/ 341376 w 3011424"/>
                <a:gd name="connsiteY35" fmla="*/ 2706624 h 2950464"/>
                <a:gd name="connsiteX36" fmla="*/ 451104 w 3011424"/>
                <a:gd name="connsiteY36" fmla="*/ 2779776 h 2950464"/>
                <a:gd name="connsiteX37" fmla="*/ 487680 w 3011424"/>
                <a:gd name="connsiteY37" fmla="*/ 2804160 h 2950464"/>
                <a:gd name="connsiteX38" fmla="*/ 536448 w 3011424"/>
                <a:gd name="connsiteY38" fmla="*/ 2816352 h 2950464"/>
                <a:gd name="connsiteX39" fmla="*/ 658368 w 3011424"/>
                <a:gd name="connsiteY39" fmla="*/ 2865120 h 2950464"/>
                <a:gd name="connsiteX40" fmla="*/ 743712 w 3011424"/>
                <a:gd name="connsiteY40" fmla="*/ 2877312 h 2950464"/>
                <a:gd name="connsiteX41" fmla="*/ 841248 w 3011424"/>
                <a:gd name="connsiteY41" fmla="*/ 2901696 h 2950464"/>
                <a:gd name="connsiteX42" fmla="*/ 877824 w 3011424"/>
                <a:gd name="connsiteY42" fmla="*/ 2913888 h 2950464"/>
                <a:gd name="connsiteX43" fmla="*/ 938784 w 3011424"/>
                <a:gd name="connsiteY43" fmla="*/ 2926080 h 2950464"/>
                <a:gd name="connsiteX44" fmla="*/ 975360 w 3011424"/>
                <a:gd name="connsiteY44" fmla="*/ 2938272 h 2950464"/>
                <a:gd name="connsiteX45" fmla="*/ 1097280 w 3011424"/>
                <a:gd name="connsiteY45" fmla="*/ 2950464 h 2950464"/>
                <a:gd name="connsiteX46" fmla="*/ 1840992 w 3011424"/>
                <a:gd name="connsiteY46" fmla="*/ 2938272 h 2950464"/>
                <a:gd name="connsiteX47" fmla="*/ 1938528 w 3011424"/>
                <a:gd name="connsiteY47" fmla="*/ 2901696 h 2950464"/>
                <a:gd name="connsiteX48" fmla="*/ 2023872 w 3011424"/>
                <a:gd name="connsiteY48" fmla="*/ 2865120 h 2950464"/>
                <a:gd name="connsiteX49" fmla="*/ 2121408 w 3011424"/>
                <a:gd name="connsiteY49" fmla="*/ 2804160 h 2950464"/>
                <a:gd name="connsiteX50" fmla="*/ 2206752 w 3011424"/>
                <a:gd name="connsiteY50" fmla="*/ 2718816 h 2950464"/>
                <a:gd name="connsiteX51" fmla="*/ 2292096 w 3011424"/>
                <a:gd name="connsiteY51" fmla="*/ 2633472 h 2950464"/>
                <a:gd name="connsiteX52" fmla="*/ 2340864 w 3011424"/>
                <a:gd name="connsiteY52" fmla="*/ 2584704 h 2950464"/>
                <a:gd name="connsiteX53" fmla="*/ 2401824 w 3011424"/>
                <a:gd name="connsiteY53" fmla="*/ 2548128 h 2950464"/>
                <a:gd name="connsiteX54" fmla="*/ 2462784 w 3011424"/>
                <a:gd name="connsiteY54" fmla="*/ 2474976 h 2950464"/>
                <a:gd name="connsiteX55" fmla="*/ 2499360 w 3011424"/>
                <a:gd name="connsiteY55" fmla="*/ 2438400 h 2950464"/>
                <a:gd name="connsiteX56" fmla="*/ 2560320 w 3011424"/>
                <a:gd name="connsiteY56" fmla="*/ 2365248 h 2950464"/>
                <a:gd name="connsiteX57" fmla="*/ 2657856 w 3011424"/>
                <a:gd name="connsiteY57" fmla="*/ 2218944 h 2950464"/>
                <a:gd name="connsiteX58" fmla="*/ 2682240 w 3011424"/>
                <a:gd name="connsiteY58" fmla="*/ 2182368 h 2950464"/>
                <a:gd name="connsiteX59" fmla="*/ 2718816 w 3011424"/>
                <a:gd name="connsiteY59" fmla="*/ 2157984 h 2950464"/>
                <a:gd name="connsiteX60" fmla="*/ 2743200 w 3011424"/>
                <a:gd name="connsiteY60" fmla="*/ 2121408 h 2950464"/>
                <a:gd name="connsiteX61" fmla="*/ 2816352 w 3011424"/>
                <a:gd name="connsiteY61" fmla="*/ 2060448 h 2950464"/>
                <a:gd name="connsiteX62" fmla="*/ 2840736 w 3011424"/>
                <a:gd name="connsiteY62" fmla="*/ 2023872 h 2950464"/>
                <a:gd name="connsiteX63" fmla="*/ 2889504 w 3011424"/>
                <a:gd name="connsiteY63" fmla="*/ 1987296 h 2950464"/>
                <a:gd name="connsiteX64" fmla="*/ 2913888 w 3011424"/>
                <a:gd name="connsiteY64" fmla="*/ 1950720 h 2950464"/>
                <a:gd name="connsiteX65" fmla="*/ 2950464 w 3011424"/>
                <a:gd name="connsiteY65" fmla="*/ 1901952 h 2950464"/>
                <a:gd name="connsiteX66" fmla="*/ 2962656 w 3011424"/>
                <a:gd name="connsiteY66" fmla="*/ 1865376 h 2950464"/>
                <a:gd name="connsiteX67" fmla="*/ 2987040 w 3011424"/>
                <a:gd name="connsiteY67" fmla="*/ 1816608 h 2950464"/>
                <a:gd name="connsiteX68" fmla="*/ 2999232 w 3011424"/>
                <a:gd name="connsiteY68" fmla="*/ 1743456 h 2950464"/>
                <a:gd name="connsiteX69" fmla="*/ 3011424 w 3011424"/>
                <a:gd name="connsiteY69" fmla="*/ 1694688 h 2950464"/>
                <a:gd name="connsiteX70" fmla="*/ 2999232 w 3011424"/>
                <a:gd name="connsiteY70" fmla="*/ 1536192 h 2950464"/>
                <a:gd name="connsiteX71" fmla="*/ 2962656 w 3011424"/>
                <a:gd name="connsiteY71" fmla="*/ 1463040 h 2950464"/>
                <a:gd name="connsiteX72" fmla="*/ 2840736 w 3011424"/>
                <a:gd name="connsiteY72" fmla="*/ 1292352 h 2950464"/>
                <a:gd name="connsiteX73" fmla="*/ 2828544 w 3011424"/>
                <a:gd name="connsiteY73" fmla="*/ 1255776 h 2950464"/>
                <a:gd name="connsiteX74" fmla="*/ 2767584 w 3011424"/>
                <a:gd name="connsiteY74" fmla="*/ 1170432 h 2950464"/>
                <a:gd name="connsiteX75" fmla="*/ 2731008 w 3011424"/>
                <a:gd name="connsiteY75" fmla="*/ 1085088 h 2950464"/>
                <a:gd name="connsiteX76" fmla="*/ 2670048 w 3011424"/>
                <a:gd name="connsiteY76" fmla="*/ 999744 h 2950464"/>
                <a:gd name="connsiteX77" fmla="*/ 2596896 w 3011424"/>
                <a:gd name="connsiteY77" fmla="*/ 865632 h 2950464"/>
                <a:gd name="connsiteX78" fmla="*/ 2523744 w 3011424"/>
                <a:gd name="connsiteY78" fmla="*/ 804672 h 2950464"/>
                <a:gd name="connsiteX79" fmla="*/ 2487168 w 3011424"/>
                <a:gd name="connsiteY79" fmla="*/ 755904 h 2950464"/>
                <a:gd name="connsiteX80" fmla="*/ 2438400 w 3011424"/>
                <a:gd name="connsiteY80" fmla="*/ 707136 h 2950464"/>
                <a:gd name="connsiteX81" fmla="*/ 2414016 w 3011424"/>
                <a:gd name="connsiteY81" fmla="*/ 670560 h 2950464"/>
                <a:gd name="connsiteX82" fmla="*/ 2328672 w 3011424"/>
                <a:gd name="connsiteY82" fmla="*/ 597408 h 2950464"/>
                <a:gd name="connsiteX83" fmla="*/ 2243328 w 3011424"/>
                <a:gd name="connsiteY83" fmla="*/ 512064 h 2950464"/>
                <a:gd name="connsiteX84" fmla="*/ 2157984 w 3011424"/>
                <a:gd name="connsiteY84" fmla="*/ 426720 h 2950464"/>
                <a:gd name="connsiteX85" fmla="*/ 2121408 w 3011424"/>
                <a:gd name="connsiteY85" fmla="*/ 390144 h 2950464"/>
                <a:gd name="connsiteX86" fmla="*/ 2048256 w 3011424"/>
                <a:gd name="connsiteY86" fmla="*/ 341376 h 2950464"/>
                <a:gd name="connsiteX87" fmla="*/ 1975104 w 3011424"/>
                <a:gd name="connsiteY87" fmla="*/ 280416 h 2950464"/>
                <a:gd name="connsiteX88" fmla="*/ 1938528 w 3011424"/>
                <a:gd name="connsiteY88" fmla="*/ 268224 h 2950464"/>
                <a:gd name="connsiteX89" fmla="*/ 1901952 w 3011424"/>
                <a:gd name="connsiteY89" fmla="*/ 231648 h 2950464"/>
                <a:gd name="connsiteX90" fmla="*/ 1865376 w 3011424"/>
                <a:gd name="connsiteY90" fmla="*/ 219456 h 2950464"/>
                <a:gd name="connsiteX91" fmla="*/ 1816608 w 3011424"/>
                <a:gd name="connsiteY91" fmla="*/ 195072 h 2950464"/>
                <a:gd name="connsiteX92" fmla="*/ 1767840 w 3011424"/>
                <a:gd name="connsiteY92" fmla="*/ 182880 h 2950464"/>
                <a:gd name="connsiteX93" fmla="*/ 1670304 w 3011424"/>
                <a:gd name="connsiteY93" fmla="*/ 146304 h 2950464"/>
                <a:gd name="connsiteX94" fmla="*/ 1609344 w 3011424"/>
                <a:gd name="connsiteY94" fmla="*/ 109728 h 2950464"/>
                <a:gd name="connsiteX95" fmla="*/ 1536192 w 3011424"/>
                <a:gd name="connsiteY95" fmla="*/ 85344 h 2950464"/>
                <a:gd name="connsiteX96" fmla="*/ 1499616 w 3011424"/>
                <a:gd name="connsiteY96" fmla="*/ 73152 h 2950464"/>
                <a:gd name="connsiteX97" fmla="*/ 1463040 w 3011424"/>
                <a:gd name="connsiteY97" fmla="*/ 48768 h 2950464"/>
                <a:gd name="connsiteX98" fmla="*/ 1389888 w 3011424"/>
                <a:gd name="connsiteY98" fmla="*/ 24384 h 2950464"/>
                <a:gd name="connsiteX99" fmla="*/ 1353312 w 3011424"/>
                <a:gd name="connsiteY99" fmla="*/ 12192 h 2950464"/>
                <a:gd name="connsiteX100" fmla="*/ 1365504 w 3011424"/>
                <a:gd name="connsiteY100" fmla="*/ 0 h 295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11424" h="2950464">
                  <a:moveTo>
                    <a:pt x="1365504" y="0"/>
                  </a:moveTo>
                  <a:lnTo>
                    <a:pt x="1365504" y="0"/>
                  </a:lnTo>
                  <a:cubicBezTo>
                    <a:pt x="1328928" y="4064"/>
                    <a:pt x="1292549" y="10750"/>
                    <a:pt x="1255776" y="12192"/>
                  </a:cubicBezTo>
                  <a:cubicBezTo>
                    <a:pt x="1085171" y="18882"/>
                    <a:pt x="914070" y="13027"/>
                    <a:pt x="743712" y="24384"/>
                  </a:cubicBezTo>
                  <a:cubicBezTo>
                    <a:pt x="729091" y="25359"/>
                    <a:pt x="720242" y="42215"/>
                    <a:pt x="707136" y="48768"/>
                  </a:cubicBezTo>
                  <a:cubicBezTo>
                    <a:pt x="695641" y="54515"/>
                    <a:pt x="682752" y="56896"/>
                    <a:pt x="670560" y="60960"/>
                  </a:cubicBezTo>
                  <a:cubicBezTo>
                    <a:pt x="658368" y="73152"/>
                    <a:pt x="645022" y="84290"/>
                    <a:pt x="633984" y="97536"/>
                  </a:cubicBezTo>
                  <a:cubicBezTo>
                    <a:pt x="624603" y="108793"/>
                    <a:pt x="619961" y="123751"/>
                    <a:pt x="609600" y="134112"/>
                  </a:cubicBezTo>
                  <a:cubicBezTo>
                    <a:pt x="599239" y="144473"/>
                    <a:pt x="585216" y="150368"/>
                    <a:pt x="573024" y="158496"/>
                  </a:cubicBezTo>
                  <a:cubicBezTo>
                    <a:pt x="526505" y="251534"/>
                    <a:pt x="575024" y="163011"/>
                    <a:pt x="499872" y="268224"/>
                  </a:cubicBezTo>
                  <a:cubicBezTo>
                    <a:pt x="474321" y="303995"/>
                    <a:pt x="453095" y="342785"/>
                    <a:pt x="426720" y="377952"/>
                  </a:cubicBezTo>
                  <a:cubicBezTo>
                    <a:pt x="414528" y="394208"/>
                    <a:pt x="401053" y="409577"/>
                    <a:pt x="390144" y="426720"/>
                  </a:cubicBezTo>
                  <a:cubicBezTo>
                    <a:pt x="372553" y="454363"/>
                    <a:pt x="360166" y="485222"/>
                    <a:pt x="341376" y="512064"/>
                  </a:cubicBezTo>
                  <a:cubicBezTo>
                    <a:pt x="281672" y="597355"/>
                    <a:pt x="325468" y="494368"/>
                    <a:pt x="268224" y="597408"/>
                  </a:cubicBezTo>
                  <a:cubicBezTo>
                    <a:pt x="176506" y="762500"/>
                    <a:pt x="303939" y="566330"/>
                    <a:pt x="219456" y="707136"/>
                  </a:cubicBezTo>
                  <a:cubicBezTo>
                    <a:pt x="204378" y="732266"/>
                    <a:pt x="183794" y="754076"/>
                    <a:pt x="170688" y="780288"/>
                  </a:cubicBezTo>
                  <a:cubicBezTo>
                    <a:pt x="158496" y="804672"/>
                    <a:pt x="145184" y="828528"/>
                    <a:pt x="134112" y="853440"/>
                  </a:cubicBezTo>
                  <a:cubicBezTo>
                    <a:pt x="128893" y="865184"/>
                    <a:pt x="126982" y="878204"/>
                    <a:pt x="121920" y="890016"/>
                  </a:cubicBezTo>
                  <a:cubicBezTo>
                    <a:pt x="114761" y="906721"/>
                    <a:pt x="104695" y="922079"/>
                    <a:pt x="97536" y="938784"/>
                  </a:cubicBezTo>
                  <a:cubicBezTo>
                    <a:pt x="92474" y="950596"/>
                    <a:pt x="89856" y="963327"/>
                    <a:pt x="85344" y="975360"/>
                  </a:cubicBezTo>
                  <a:cubicBezTo>
                    <a:pt x="77660" y="995852"/>
                    <a:pt x="69088" y="1016000"/>
                    <a:pt x="60960" y="1036320"/>
                  </a:cubicBezTo>
                  <a:cubicBezTo>
                    <a:pt x="56896" y="1060704"/>
                    <a:pt x="54131" y="1085340"/>
                    <a:pt x="48768" y="1109472"/>
                  </a:cubicBezTo>
                  <a:cubicBezTo>
                    <a:pt x="45980" y="1122017"/>
                    <a:pt x="39693" y="1133580"/>
                    <a:pt x="36576" y="1146048"/>
                  </a:cubicBezTo>
                  <a:cubicBezTo>
                    <a:pt x="31550" y="1166152"/>
                    <a:pt x="28879" y="1186779"/>
                    <a:pt x="24384" y="1207008"/>
                  </a:cubicBezTo>
                  <a:cubicBezTo>
                    <a:pt x="14178" y="1252935"/>
                    <a:pt x="13577" y="1251621"/>
                    <a:pt x="0" y="1292352"/>
                  </a:cubicBezTo>
                  <a:cubicBezTo>
                    <a:pt x="4064" y="1503680"/>
                    <a:pt x="4908" y="1715094"/>
                    <a:pt x="12192" y="1926336"/>
                  </a:cubicBezTo>
                  <a:cubicBezTo>
                    <a:pt x="14349" y="1988892"/>
                    <a:pt x="22882" y="1988135"/>
                    <a:pt x="36576" y="2036064"/>
                  </a:cubicBezTo>
                  <a:cubicBezTo>
                    <a:pt x="41179" y="2052176"/>
                    <a:pt x="44165" y="2068720"/>
                    <a:pt x="48768" y="2084832"/>
                  </a:cubicBezTo>
                  <a:cubicBezTo>
                    <a:pt x="52299" y="2097189"/>
                    <a:pt x="57843" y="2108940"/>
                    <a:pt x="60960" y="2121408"/>
                  </a:cubicBezTo>
                  <a:cubicBezTo>
                    <a:pt x="65986" y="2141512"/>
                    <a:pt x="67459" y="2162443"/>
                    <a:pt x="73152" y="2182368"/>
                  </a:cubicBezTo>
                  <a:cubicBezTo>
                    <a:pt x="116206" y="2333059"/>
                    <a:pt x="92141" y="2246430"/>
                    <a:pt x="134112" y="2340864"/>
                  </a:cubicBezTo>
                  <a:cubicBezTo>
                    <a:pt x="143000" y="2360863"/>
                    <a:pt x="150812" y="2381332"/>
                    <a:pt x="158496" y="2401824"/>
                  </a:cubicBezTo>
                  <a:cubicBezTo>
                    <a:pt x="175313" y="2446670"/>
                    <a:pt x="166528" y="2439594"/>
                    <a:pt x="195072" y="2487168"/>
                  </a:cubicBezTo>
                  <a:lnTo>
                    <a:pt x="268224" y="2596896"/>
                  </a:lnTo>
                  <a:lnTo>
                    <a:pt x="316992" y="2670048"/>
                  </a:lnTo>
                  <a:cubicBezTo>
                    <a:pt x="325120" y="2682240"/>
                    <a:pt x="329184" y="2698496"/>
                    <a:pt x="341376" y="2706624"/>
                  </a:cubicBezTo>
                  <a:lnTo>
                    <a:pt x="451104" y="2779776"/>
                  </a:lnTo>
                  <a:cubicBezTo>
                    <a:pt x="463296" y="2787904"/>
                    <a:pt x="473465" y="2800606"/>
                    <a:pt x="487680" y="2804160"/>
                  </a:cubicBezTo>
                  <a:cubicBezTo>
                    <a:pt x="503936" y="2808224"/>
                    <a:pt x="520668" y="2810716"/>
                    <a:pt x="536448" y="2816352"/>
                  </a:cubicBezTo>
                  <a:cubicBezTo>
                    <a:pt x="577669" y="2831074"/>
                    <a:pt x="615037" y="2858930"/>
                    <a:pt x="658368" y="2865120"/>
                  </a:cubicBezTo>
                  <a:lnTo>
                    <a:pt x="743712" y="2877312"/>
                  </a:lnTo>
                  <a:cubicBezTo>
                    <a:pt x="827320" y="2905181"/>
                    <a:pt x="723549" y="2872271"/>
                    <a:pt x="841248" y="2901696"/>
                  </a:cubicBezTo>
                  <a:cubicBezTo>
                    <a:pt x="853716" y="2904813"/>
                    <a:pt x="865356" y="2910771"/>
                    <a:pt x="877824" y="2913888"/>
                  </a:cubicBezTo>
                  <a:cubicBezTo>
                    <a:pt x="897928" y="2918914"/>
                    <a:pt x="918680" y="2921054"/>
                    <a:pt x="938784" y="2926080"/>
                  </a:cubicBezTo>
                  <a:cubicBezTo>
                    <a:pt x="951252" y="2929197"/>
                    <a:pt x="962658" y="2936318"/>
                    <a:pt x="975360" y="2938272"/>
                  </a:cubicBezTo>
                  <a:cubicBezTo>
                    <a:pt x="1015728" y="2944482"/>
                    <a:pt x="1056640" y="2946400"/>
                    <a:pt x="1097280" y="2950464"/>
                  </a:cubicBezTo>
                  <a:lnTo>
                    <a:pt x="1840992" y="2938272"/>
                  </a:lnTo>
                  <a:cubicBezTo>
                    <a:pt x="1881353" y="2937030"/>
                    <a:pt x="1903016" y="2916915"/>
                    <a:pt x="1938528" y="2901696"/>
                  </a:cubicBezTo>
                  <a:cubicBezTo>
                    <a:pt x="1991323" y="2879070"/>
                    <a:pt x="1965056" y="2901880"/>
                    <a:pt x="2023872" y="2865120"/>
                  </a:cubicBezTo>
                  <a:cubicBezTo>
                    <a:pt x="2150488" y="2785985"/>
                    <a:pt x="1997841" y="2865943"/>
                    <a:pt x="2121408" y="2804160"/>
                  </a:cubicBezTo>
                  <a:cubicBezTo>
                    <a:pt x="2168380" y="2733701"/>
                    <a:pt x="2119870" y="2798458"/>
                    <a:pt x="2206752" y="2718816"/>
                  </a:cubicBezTo>
                  <a:cubicBezTo>
                    <a:pt x="2236409" y="2691631"/>
                    <a:pt x="2263648" y="2661920"/>
                    <a:pt x="2292096" y="2633472"/>
                  </a:cubicBezTo>
                  <a:cubicBezTo>
                    <a:pt x="2308352" y="2617216"/>
                    <a:pt x="2321151" y="2596532"/>
                    <a:pt x="2340864" y="2584704"/>
                  </a:cubicBezTo>
                  <a:cubicBezTo>
                    <a:pt x="2361184" y="2572512"/>
                    <a:pt x="2382866" y="2562346"/>
                    <a:pt x="2401824" y="2548128"/>
                  </a:cubicBezTo>
                  <a:cubicBezTo>
                    <a:pt x="2449316" y="2512509"/>
                    <a:pt x="2428364" y="2516280"/>
                    <a:pt x="2462784" y="2474976"/>
                  </a:cubicBezTo>
                  <a:cubicBezTo>
                    <a:pt x="2473822" y="2461730"/>
                    <a:pt x="2489338" y="2452430"/>
                    <a:pt x="2499360" y="2438400"/>
                  </a:cubicBezTo>
                  <a:cubicBezTo>
                    <a:pt x="2555609" y="2359651"/>
                    <a:pt x="2488214" y="2413318"/>
                    <a:pt x="2560320" y="2365248"/>
                  </a:cubicBezTo>
                  <a:lnTo>
                    <a:pt x="2657856" y="2218944"/>
                  </a:lnTo>
                  <a:cubicBezTo>
                    <a:pt x="2665984" y="2206752"/>
                    <a:pt x="2670048" y="2190496"/>
                    <a:pt x="2682240" y="2182368"/>
                  </a:cubicBezTo>
                  <a:lnTo>
                    <a:pt x="2718816" y="2157984"/>
                  </a:lnTo>
                  <a:cubicBezTo>
                    <a:pt x="2726944" y="2145792"/>
                    <a:pt x="2732839" y="2131769"/>
                    <a:pt x="2743200" y="2121408"/>
                  </a:cubicBezTo>
                  <a:cubicBezTo>
                    <a:pt x="2839104" y="2025504"/>
                    <a:pt x="2716485" y="2180288"/>
                    <a:pt x="2816352" y="2060448"/>
                  </a:cubicBezTo>
                  <a:cubicBezTo>
                    <a:pt x="2825733" y="2049191"/>
                    <a:pt x="2830375" y="2034233"/>
                    <a:pt x="2840736" y="2023872"/>
                  </a:cubicBezTo>
                  <a:cubicBezTo>
                    <a:pt x="2855104" y="2009504"/>
                    <a:pt x="2875136" y="2001664"/>
                    <a:pt x="2889504" y="1987296"/>
                  </a:cubicBezTo>
                  <a:cubicBezTo>
                    <a:pt x="2899865" y="1976935"/>
                    <a:pt x="2905371" y="1962644"/>
                    <a:pt x="2913888" y="1950720"/>
                  </a:cubicBezTo>
                  <a:cubicBezTo>
                    <a:pt x="2925699" y="1934185"/>
                    <a:pt x="2938272" y="1918208"/>
                    <a:pt x="2950464" y="1901952"/>
                  </a:cubicBezTo>
                  <a:cubicBezTo>
                    <a:pt x="2954528" y="1889760"/>
                    <a:pt x="2957594" y="1877188"/>
                    <a:pt x="2962656" y="1865376"/>
                  </a:cubicBezTo>
                  <a:cubicBezTo>
                    <a:pt x="2969815" y="1848671"/>
                    <a:pt x="2981818" y="1834016"/>
                    <a:pt x="2987040" y="1816608"/>
                  </a:cubicBezTo>
                  <a:cubicBezTo>
                    <a:pt x="2994143" y="1792930"/>
                    <a:pt x="2994384" y="1767696"/>
                    <a:pt x="2999232" y="1743456"/>
                  </a:cubicBezTo>
                  <a:cubicBezTo>
                    <a:pt x="3002518" y="1727025"/>
                    <a:pt x="3007360" y="1710944"/>
                    <a:pt x="3011424" y="1694688"/>
                  </a:cubicBezTo>
                  <a:cubicBezTo>
                    <a:pt x="3007360" y="1641856"/>
                    <a:pt x="3005804" y="1588771"/>
                    <a:pt x="2999232" y="1536192"/>
                  </a:cubicBezTo>
                  <a:cubicBezTo>
                    <a:pt x="2995626" y="1507347"/>
                    <a:pt x="2979095" y="1485644"/>
                    <a:pt x="2962656" y="1463040"/>
                  </a:cubicBezTo>
                  <a:cubicBezTo>
                    <a:pt x="2932830" y="1422029"/>
                    <a:pt x="2868125" y="1341651"/>
                    <a:pt x="2840736" y="1292352"/>
                  </a:cubicBezTo>
                  <a:cubicBezTo>
                    <a:pt x="2834495" y="1281118"/>
                    <a:pt x="2835156" y="1266796"/>
                    <a:pt x="2828544" y="1255776"/>
                  </a:cubicBezTo>
                  <a:cubicBezTo>
                    <a:pt x="2810557" y="1225798"/>
                    <a:pt x="2784929" y="1200786"/>
                    <a:pt x="2767584" y="1170432"/>
                  </a:cubicBezTo>
                  <a:cubicBezTo>
                    <a:pt x="2752228" y="1143559"/>
                    <a:pt x="2745829" y="1112259"/>
                    <a:pt x="2731008" y="1085088"/>
                  </a:cubicBezTo>
                  <a:cubicBezTo>
                    <a:pt x="2697873" y="1024340"/>
                    <a:pt x="2696882" y="1053413"/>
                    <a:pt x="2670048" y="999744"/>
                  </a:cubicBezTo>
                  <a:cubicBezTo>
                    <a:pt x="2649983" y="959614"/>
                    <a:pt x="2637446" y="892665"/>
                    <a:pt x="2596896" y="865632"/>
                  </a:cubicBezTo>
                  <a:cubicBezTo>
                    <a:pt x="2559270" y="840548"/>
                    <a:pt x="2555035" y="841179"/>
                    <a:pt x="2523744" y="804672"/>
                  </a:cubicBezTo>
                  <a:cubicBezTo>
                    <a:pt x="2510520" y="789244"/>
                    <a:pt x="2500549" y="771196"/>
                    <a:pt x="2487168" y="755904"/>
                  </a:cubicBezTo>
                  <a:cubicBezTo>
                    <a:pt x="2472029" y="738603"/>
                    <a:pt x="2453361" y="724591"/>
                    <a:pt x="2438400" y="707136"/>
                  </a:cubicBezTo>
                  <a:cubicBezTo>
                    <a:pt x="2428864" y="696011"/>
                    <a:pt x="2424377" y="680921"/>
                    <a:pt x="2414016" y="670560"/>
                  </a:cubicBezTo>
                  <a:cubicBezTo>
                    <a:pt x="2317650" y="574194"/>
                    <a:pt x="2408300" y="690307"/>
                    <a:pt x="2328672" y="597408"/>
                  </a:cubicBezTo>
                  <a:cubicBezTo>
                    <a:pt x="2208186" y="456841"/>
                    <a:pt x="2380070" y="636375"/>
                    <a:pt x="2243328" y="512064"/>
                  </a:cubicBezTo>
                  <a:cubicBezTo>
                    <a:pt x="2213559" y="485001"/>
                    <a:pt x="2186432" y="455168"/>
                    <a:pt x="2157984" y="426720"/>
                  </a:cubicBezTo>
                  <a:cubicBezTo>
                    <a:pt x="2145792" y="414528"/>
                    <a:pt x="2135754" y="399708"/>
                    <a:pt x="2121408" y="390144"/>
                  </a:cubicBezTo>
                  <a:cubicBezTo>
                    <a:pt x="2097024" y="373888"/>
                    <a:pt x="2068978" y="362098"/>
                    <a:pt x="2048256" y="341376"/>
                  </a:cubicBezTo>
                  <a:cubicBezTo>
                    <a:pt x="2021292" y="314412"/>
                    <a:pt x="2009052" y="297390"/>
                    <a:pt x="1975104" y="280416"/>
                  </a:cubicBezTo>
                  <a:cubicBezTo>
                    <a:pt x="1963609" y="274669"/>
                    <a:pt x="1950720" y="272288"/>
                    <a:pt x="1938528" y="268224"/>
                  </a:cubicBezTo>
                  <a:cubicBezTo>
                    <a:pt x="1926336" y="256032"/>
                    <a:pt x="1916298" y="241212"/>
                    <a:pt x="1901952" y="231648"/>
                  </a:cubicBezTo>
                  <a:cubicBezTo>
                    <a:pt x="1891259" y="224519"/>
                    <a:pt x="1877188" y="224518"/>
                    <a:pt x="1865376" y="219456"/>
                  </a:cubicBezTo>
                  <a:cubicBezTo>
                    <a:pt x="1848671" y="212297"/>
                    <a:pt x="1833626" y="201454"/>
                    <a:pt x="1816608" y="195072"/>
                  </a:cubicBezTo>
                  <a:cubicBezTo>
                    <a:pt x="1800919" y="189188"/>
                    <a:pt x="1783529" y="188764"/>
                    <a:pt x="1767840" y="182880"/>
                  </a:cubicBezTo>
                  <a:cubicBezTo>
                    <a:pt x="1640329" y="135064"/>
                    <a:pt x="1795484" y="177599"/>
                    <a:pt x="1670304" y="146304"/>
                  </a:cubicBezTo>
                  <a:cubicBezTo>
                    <a:pt x="1649984" y="134112"/>
                    <a:pt x="1630917" y="119534"/>
                    <a:pt x="1609344" y="109728"/>
                  </a:cubicBezTo>
                  <a:cubicBezTo>
                    <a:pt x="1585945" y="99092"/>
                    <a:pt x="1560576" y="93472"/>
                    <a:pt x="1536192" y="85344"/>
                  </a:cubicBezTo>
                  <a:cubicBezTo>
                    <a:pt x="1524000" y="81280"/>
                    <a:pt x="1510309" y="80281"/>
                    <a:pt x="1499616" y="73152"/>
                  </a:cubicBezTo>
                  <a:cubicBezTo>
                    <a:pt x="1487424" y="65024"/>
                    <a:pt x="1476430" y="54719"/>
                    <a:pt x="1463040" y="48768"/>
                  </a:cubicBezTo>
                  <a:cubicBezTo>
                    <a:pt x="1439552" y="38329"/>
                    <a:pt x="1414272" y="32512"/>
                    <a:pt x="1389888" y="24384"/>
                  </a:cubicBezTo>
                  <a:cubicBezTo>
                    <a:pt x="1377696" y="20320"/>
                    <a:pt x="1364807" y="17939"/>
                    <a:pt x="1353312" y="12192"/>
                  </a:cubicBezTo>
                  <a:lnTo>
                    <a:pt x="1365504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A56E313-4AA7-814F-BE77-D30A6EFB746E}"/>
                </a:ext>
              </a:extLst>
            </p:cNvPr>
            <p:cNvSpPr/>
            <p:nvPr/>
          </p:nvSpPr>
          <p:spPr>
            <a:xfrm>
              <a:off x="3858770" y="829056"/>
              <a:ext cx="4075134" cy="3071067"/>
            </a:xfrm>
            <a:custGeom>
              <a:avLst/>
              <a:gdLst>
                <a:gd name="connsiteX0" fmla="*/ 1365504 w 3011424"/>
                <a:gd name="connsiteY0" fmla="*/ 0 h 2950464"/>
                <a:gd name="connsiteX1" fmla="*/ 1365504 w 3011424"/>
                <a:gd name="connsiteY1" fmla="*/ 0 h 2950464"/>
                <a:gd name="connsiteX2" fmla="*/ 1255776 w 3011424"/>
                <a:gd name="connsiteY2" fmla="*/ 12192 h 2950464"/>
                <a:gd name="connsiteX3" fmla="*/ 743712 w 3011424"/>
                <a:gd name="connsiteY3" fmla="*/ 24384 h 2950464"/>
                <a:gd name="connsiteX4" fmla="*/ 707136 w 3011424"/>
                <a:gd name="connsiteY4" fmla="*/ 48768 h 2950464"/>
                <a:gd name="connsiteX5" fmla="*/ 670560 w 3011424"/>
                <a:gd name="connsiteY5" fmla="*/ 60960 h 2950464"/>
                <a:gd name="connsiteX6" fmla="*/ 633984 w 3011424"/>
                <a:gd name="connsiteY6" fmla="*/ 97536 h 2950464"/>
                <a:gd name="connsiteX7" fmla="*/ 609600 w 3011424"/>
                <a:gd name="connsiteY7" fmla="*/ 134112 h 2950464"/>
                <a:gd name="connsiteX8" fmla="*/ 573024 w 3011424"/>
                <a:gd name="connsiteY8" fmla="*/ 158496 h 2950464"/>
                <a:gd name="connsiteX9" fmla="*/ 499872 w 3011424"/>
                <a:gd name="connsiteY9" fmla="*/ 268224 h 2950464"/>
                <a:gd name="connsiteX10" fmla="*/ 426720 w 3011424"/>
                <a:gd name="connsiteY10" fmla="*/ 377952 h 2950464"/>
                <a:gd name="connsiteX11" fmla="*/ 390144 w 3011424"/>
                <a:gd name="connsiteY11" fmla="*/ 426720 h 2950464"/>
                <a:gd name="connsiteX12" fmla="*/ 341376 w 3011424"/>
                <a:gd name="connsiteY12" fmla="*/ 512064 h 2950464"/>
                <a:gd name="connsiteX13" fmla="*/ 268224 w 3011424"/>
                <a:gd name="connsiteY13" fmla="*/ 597408 h 2950464"/>
                <a:gd name="connsiteX14" fmla="*/ 219456 w 3011424"/>
                <a:gd name="connsiteY14" fmla="*/ 707136 h 2950464"/>
                <a:gd name="connsiteX15" fmla="*/ 170688 w 3011424"/>
                <a:gd name="connsiteY15" fmla="*/ 780288 h 2950464"/>
                <a:gd name="connsiteX16" fmla="*/ 134112 w 3011424"/>
                <a:gd name="connsiteY16" fmla="*/ 853440 h 2950464"/>
                <a:gd name="connsiteX17" fmla="*/ 121920 w 3011424"/>
                <a:gd name="connsiteY17" fmla="*/ 890016 h 2950464"/>
                <a:gd name="connsiteX18" fmla="*/ 97536 w 3011424"/>
                <a:gd name="connsiteY18" fmla="*/ 938784 h 2950464"/>
                <a:gd name="connsiteX19" fmla="*/ 85344 w 3011424"/>
                <a:gd name="connsiteY19" fmla="*/ 975360 h 2950464"/>
                <a:gd name="connsiteX20" fmla="*/ 60960 w 3011424"/>
                <a:gd name="connsiteY20" fmla="*/ 1036320 h 2950464"/>
                <a:gd name="connsiteX21" fmla="*/ 48768 w 3011424"/>
                <a:gd name="connsiteY21" fmla="*/ 1109472 h 2950464"/>
                <a:gd name="connsiteX22" fmla="*/ 36576 w 3011424"/>
                <a:gd name="connsiteY22" fmla="*/ 1146048 h 2950464"/>
                <a:gd name="connsiteX23" fmla="*/ 24384 w 3011424"/>
                <a:gd name="connsiteY23" fmla="*/ 1207008 h 2950464"/>
                <a:gd name="connsiteX24" fmla="*/ 0 w 3011424"/>
                <a:gd name="connsiteY24" fmla="*/ 1292352 h 2950464"/>
                <a:gd name="connsiteX25" fmla="*/ 12192 w 3011424"/>
                <a:gd name="connsiteY25" fmla="*/ 1926336 h 2950464"/>
                <a:gd name="connsiteX26" fmla="*/ 36576 w 3011424"/>
                <a:gd name="connsiteY26" fmla="*/ 2036064 h 2950464"/>
                <a:gd name="connsiteX27" fmla="*/ 48768 w 3011424"/>
                <a:gd name="connsiteY27" fmla="*/ 2084832 h 2950464"/>
                <a:gd name="connsiteX28" fmla="*/ 60960 w 3011424"/>
                <a:gd name="connsiteY28" fmla="*/ 2121408 h 2950464"/>
                <a:gd name="connsiteX29" fmla="*/ 73152 w 3011424"/>
                <a:gd name="connsiteY29" fmla="*/ 2182368 h 2950464"/>
                <a:gd name="connsiteX30" fmla="*/ 134112 w 3011424"/>
                <a:gd name="connsiteY30" fmla="*/ 2340864 h 2950464"/>
                <a:gd name="connsiteX31" fmla="*/ 158496 w 3011424"/>
                <a:gd name="connsiteY31" fmla="*/ 2401824 h 2950464"/>
                <a:gd name="connsiteX32" fmla="*/ 195072 w 3011424"/>
                <a:gd name="connsiteY32" fmla="*/ 2487168 h 2950464"/>
                <a:gd name="connsiteX33" fmla="*/ 268224 w 3011424"/>
                <a:gd name="connsiteY33" fmla="*/ 2596896 h 2950464"/>
                <a:gd name="connsiteX34" fmla="*/ 316992 w 3011424"/>
                <a:gd name="connsiteY34" fmla="*/ 2670048 h 2950464"/>
                <a:gd name="connsiteX35" fmla="*/ 341376 w 3011424"/>
                <a:gd name="connsiteY35" fmla="*/ 2706624 h 2950464"/>
                <a:gd name="connsiteX36" fmla="*/ 451104 w 3011424"/>
                <a:gd name="connsiteY36" fmla="*/ 2779776 h 2950464"/>
                <a:gd name="connsiteX37" fmla="*/ 487680 w 3011424"/>
                <a:gd name="connsiteY37" fmla="*/ 2804160 h 2950464"/>
                <a:gd name="connsiteX38" fmla="*/ 536448 w 3011424"/>
                <a:gd name="connsiteY38" fmla="*/ 2816352 h 2950464"/>
                <a:gd name="connsiteX39" fmla="*/ 658368 w 3011424"/>
                <a:gd name="connsiteY39" fmla="*/ 2865120 h 2950464"/>
                <a:gd name="connsiteX40" fmla="*/ 743712 w 3011424"/>
                <a:gd name="connsiteY40" fmla="*/ 2877312 h 2950464"/>
                <a:gd name="connsiteX41" fmla="*/ 841248 w 3011424"/>
                <a:gd name="connsiteY41" fmla="*/ 2901696 h 2950464"/>
                <a:gd name="connsiteX42" fmla="*/ 877824 w 3011424"/>
                <a:gd name="connsiteY42" fmla="*/ 2913888 h 2950464"/>
                <a:gd name="connsiteX43" fmla="*/ 938784 w 3011424"/>
                <a:gd name="connsiteY43" fmla="*/ 2926080 h 2950464"/>
                <a:gd name="connsiteX44" fmla="*/ 975360 w 3011424"/>
                <a:gd name="connsiteY44" fmla="*/ 2938272 h 2950464"/>
                <a:gd name="connsiteX45" fmla="*/ 1097280 w 3011424"/>
                <a:gd name="connsiteY45" fmla="*/ 2950464 h 2950464"/>
                <a:gd name="connsiteX46" fmla="*/ 1840992 w 3011424"/>
                <a:gd name="connsiteY46" fmla="*/ 2938272 h 2950464"/>
                <a:gd name="connsiteX47" fmla="*/ 1938528 w 3011424"/>
                <a:gd name="connsiteY47" fmla="*/ 2901696 h 2950464"/>
                <a:gd name="connsiteX48" fmla="*/ 2023872 w 3011424"/>
                <a:gd name="connsiteY48" fmla="*/ 2865120 h 2950464"/>
                <a:gd name="connsiteX49" fmla="*/ 2121408 w 3011424"/>
                <a:gd name="connsiteY49" fmla="*/ 2804160 h 2950464"/>
                <a:gd name="connsiteX50" fmla="*/ 2206752 w 3011424"/>
                <a:gd name="connsiteY50" fmla="*/ 2718816 h 2950464"/>
                <a:gd name="connsiteX51" fmla="*/ 2292096 w 3011424"/>
                <a:gd name="connsiteY51" fmla="*/ 2633472 h 2950464"/>
                <a:gd name="connsiteX52" fmla="*/ 2340864 w 3011424"/>
                <a:gd name="connsiteY52" fmla="*/ 2584704 h 2950464"/>
                <a:gd name="connsiteX53" fmla="*/ 2401824 w 3011424"/>
                <a:gd name="connsiteY53" fmla="*/ 2548128 h 2950464"/>
                <a:gd name="connsiteX54" fmla="*/ 2462784 w 3011424"/>
                <a:gd name="connsiteY54" fmla="*/ 2474976 h 2950464"/>
                <a:gd name="connsiteX55" fmla="*/ 2499360 w 3011424"/>
                <a:gd name="connsiteY55" fmla="*/ 2438400 h 2950464"/>
                <a:gd name="connsiteX56" fmla="*/ 2560320 w 3011424"/>
                <a:gd name="connsiteY56" fmla="*/ 2365248 h 2950464"/>
                <a:gd name="connsiteX57" fmla="*/ 2657856 w 3011424"/>
                <a:gd name="connsiteY57" fmla="*/ 2218944 h 2950464"/>
                <a:gd name="connsiteX58" fmla="*/ 2682240 w 3011424"/>
                <a:gd name="connsiteY58" fmla="*/ 2182368 h 2950464"/>
                <a:gd name="connsiteX59" fmla="*/ 2718816 w 3011424"/>
                <a:gd name="connsiteY59" fmla="*/ 2157984 h 2950464"/>
                <a:gd name="connsiteX60" fmla="*/ 2743200 w 3011424"/>
                <a:gd name="connsiteY60" fmla="*/ 2121408 h 2950464"/>
                <a:gd name="connsiteX61" fmla="*/ 2816352 w 3011424"/>
                <a:gd name="connsiteY61" fmla="*/ 2060448 h 2950464"/>
                <a:gd name="connsiteX62" fmla="*/ 2840736 w 3011424"/>
                <a:gd name="connsiteY62" fmla="*/ 2023872 h 2950464"/>
                <a:gd name="connsiteX63" fmla="*/ 2889504 w 3011424"/>
                <a:gd name="connsiteY63" fmla="*/ 1987296 h 2950464"/>
                <a:gd name="connsiteX64" fmla="*/ 2913888 w 3011424"/>
                <a:gd name="connsiteY64" fmla="*/ 1950720 h 2950464"/>
                <a:gd name="connsiteX65" fmla="*/ 2950464 w 3011424"/>
                <a:gd name="connsiteY65" fmla="*/ 1901952 h 2950464"/>
                <a:gd name="connsiteX66" fmla="*/ 2962656 w 3011424"/>
                <a:gd name="connsiteY66" fmla="*/ 1865376 h 2950464"/>
                <a:gd name="connsiteX67" fmla="*/ 2987040 w 3011424"/>
                <a:gd name="connsiteY67" fmla="*/ 1816608 h 2950464"/>
                <a:gd name="connsiteX68" fmla="*/ 2999232 w 3011424"/>
                <a:gd name="connsiteY68" fmla="*/ 1743456 h 2950464"/>
                <a:gd name="connsiteX69" fmla="*/ 3011424 w 3011424"/>
                <a:gd name="connsiteY69" fmla="*/ 1694688 h 2950464"/>
                <a:gd name="connsiteX70" fmla="*/ 2999232 w 3011424"/>
                <a:gd name="connsiteY70" fmla="*/ 1536192 h 2950464"/>
                <a:gd name="connsiteX71" fmla="*/ 2962656 w 3011424"/>
                <a:gd name="connsiteY71" fmla="*/ 1463040 h 2950464"/>
                <a:gd name="connsiteX72" fmla="*/ 2840736 w 3011424"/>
                <a:gd name="connsiteY72" fmla="*/ 1292352 h 2950464"/>
                <a:gd name="connsiteX73" fmla="*/ 2828544 w 3011424"/>
                <a:gd name="connsiteY73" fmla="*/ 1255776 h 2950464"/>
                <a:gd name="connsiteX74" fmla="*/ 2767584 w 3011424"/>
                <a:gd name="connsiteY74" fmla="*/ 1170432 h 2950464"/>
                <a:gd name="connsiteX75" fmla="*/ 2731008 w 3011424"/>
                <a:gd name="connsiteY75" fmla="*/ 1085088 h 2950464"/>
                <a:gd name="connsiteX76" fmla="*/ 2670048 w 3011424"/>
                <a:gd name="connsiteY76" fmla="*/ 999744 h 2950464"/>
                <a:gd name="connsiteX77" fmla="*/ 2596896 w 3011424"/>
                <a:gd name="connsiteY77" fmla="*/ 865632 h 2950464"/>
                <a:gd name="connsiteX78" fmla="*/ 2523744 w 3011424"/>
                <a:gd name="connsiteY78" fmla="*/ 804672 h 2950464"/>
                <a:gd name="connsiteX79" fmla="*/ 2487168 w 3011424"/>
                <a:gd name="connsiteY79" fmla="*/ 755904 h 2950464"/>
                <a:gd name="connsiteX80" fmla="*/ 2438400 w 3011424"/>
                <a:gd name="connsiteY80" fmla="*/ 707136 h 2950464"/>
                <a:gd name="connsiteX81" fmla="*/ 2414016 w 3011424"/>
                <a:gd name="connsiteY81" fmla="*/ 670560 h 2950464"/>
                <a:gd name="connsiteX82" fmla="*/ 2328672 w 3011424"/>
                <a:gd name="connsiteY82" fmla="*/ 597408 h 2950464"/>
                <a:gd name="connsiteX83" fmla="*/ 2243328 w 3011424"/>
                <a:gd name="connsiteY83" fmla="*/ 512064 h 2950464"/>
                <a:gd name="connsiteX84" fmla="*/ 2157984 w 3011424"/>
                <a:gd name="connsiteY84" fmla="*/ 426720 h 2950464"/>
                <a:gd name="connsiteX85" fmla="*/ 2121408 w 3011424"/>
                <a:gd name="connsiteY85" fmla="*/ 390144 h 2950464"/>
                <a:gd name="connsiteX86" fmla="*/ 2048256 w 3011424"/>
                <a:gd name="connsiteY86" fmla="*/ 341376 h 2950464"/>
                <a:gd name="connsiteX87" fmla="*/ 1975104 w 3011424"/>
                <a:gd name="connsiteY87" fmla="*/ 280416 h 2950464"/>
                <a:gd name="connsiteX88" fmla="*/ 1938528 w 3011424"/>
                <a:gd name="connsiteY88" fmla="*/ 268224 h 2950464"/>
                <a:gd name="connsiteX89" fmla="*/ 1901952 w 3011424"/>
                <a:gd name="connsiteY89" fmla="*/ 231648 h 2950464"/>
                <a:gd name="connsiteX90" fmla="*/ 1865376 w 3011424"/>
                <a:gd name="connsiteY90" fmla="*/ 219456 h 2950464"/>
                <a:gd name="connsiteX91" fmla="*/ 1816608 w 3011424"/>
                <a:gd name="connsiteY91" fmla="*/ 195072 h 2950464"/>
                <a:gd name="connsiteX92" fmla="*/ 1767840 w 3011424"/>
                <a:gd name="connsiteY92" fmla="*/ 182880 h 2950464"/>
                <a:gd name="connsiteX93" fmla="*/ 1670304 w 3011424"/>
                <a:gd name="connsiteY93" fmla="*/ 146304 h 2950464"/>
                <a:gd name="connsiteX94" fmla="*/ 1609344 w 3011424"/>
                <a:gd name="connsiteY94" fmla="*/ 109728 h 2950464"/>
                <a:gd name="connsiteX95" fmla="*/ 1536192 w 3011424"/>
                <a:gd name="connsiteY95" fmla="*/ 85344 h 2950464"/>
                <a:gd name="connsiteX96" fmla="*/ 1499616 w 3011424"/>
                <a:gd name="connsiteY96" fmla="*/ 73152 h 2950464"/>
                <a:gd name="connsiteX97" fmla="*/ 1463040 w 3011424"/>
                <a:gd name="connsiteY97" fmla="*/ 48768 h 2950464"/>
                <a:gd name="connsiteX98" fmla="*/ 1389888 w 3011424"/>
                <a:gd name="connsiteY98" fmla="*/ 24384 h 2950464"/>
                <a:gd name="connsiteX99" fmla="*/ 1353312 w 3011424"/>
                <a:gd name="connsiteY99" fmla="*/ 12192 h 2950464"/>
                <a:gd name="connsiteX100" fmla="*/ 1365504 w 3011424"/>
                <a:gd name="connsiteY100" fmla="*/ 0 h 295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11424" h="2950464">
                  <a:moveTo>
                    <a:pt x="1365504" y="0"/>
                  </a:moveTo>
                  <a:lnTo>
                    <a:pt x="1365504" y="0"/>
                  </a:lnTo>
                  <a:cubicBezTo>
                    <a:pt x="1328928" y="4064"/>
                    <a:pt x="1292549" y="10750"/>
                    <a:pt x="1255776" y="12192"/>
                  </a:cubicBezTo>
                  <a:cubicBezTo>
                    <a:pt x="1085171" y="18882"/>
                    <a:pt x="914070" y="13027"/>
                    <a:pt x="743712" y="24384"/>
                  </a:cubicBezTo>
                  <a:cubicBezTo>
                    <a:pt x="729091" y="25359"/>
                    <a:pt x="720242" y="42215"/>
                    <a:pt x="707136" y="48768"/>
                  </a:cubicBezTo>
                  <a:cubicBezTo>
                    <a:pt x="695641" y="54515"/>
                    <a:pt x="682752" y="56896"/>
                    <a:pt x="670560" y="60960"/>
                  </a:cubicBezTo>
                  <a:cubicBezTo>
                    <a:pt x="658368" y="73152"/>
                    <a:pt x="645022" y="84290"/>
                    <a:pt x="633984" y="97536"/>
                  </a:cubicBezTo>
                  <a:cubicBezTo>
                    <a:pt x="624603" y="108793"/>
                    <a:pt x="619961" y="123751"/>
                    <a:pt x="609600" y="134112"/>
                  </a:cubicBezTo>
                  <a:cubicBezTo>
                    <a:pt x="599239" y="144473"/>
                    <a:pt x="585216" y="150368"/>
                    <a:pt x="573024" y="158496"/>
                  </a:cubicBezTo>
                  <a:cubicBezTo>
                    <a:pt x="526505" y="251534"/>
                    <a:pt x="575024" y="163011"/>
                    <a:pt x="499872" y="268224"/>
                  </a:cubicBezTo>
                  <a:cubicBezTo>
                    <a:pt x="474321" y="303995"/>
                    <a:pt x="453095" y="342785"/>
                    <a:pt x="426720" y="377952"/>
                  </a:cubicBezTo>
                  <a:cubicBezTo>
                    <a:pt x="414528" y="394208"/>
                    <a:pt x="401053" y="409577"/>
                    <a:pt x="390144" y="426720"/>
                  </a:cubicBezTo>
                  <a:cubicBezTo>
                    <a:pt x="372553" y="454363"/>
                    <a:pt x="360166" y="485222"/>
                    <a:pt x="341376" y="512064"/>
                  </a:cubicBezTo>
                  <a:cubicBezTo>
                    <a:pt x="281672" y="597355"/>
                    <a:pt x="325468" y="494368"/>
                    <a:pt x="268224" y="597408"/>
                  </a:cubicBezTo>
                  <a:cubicBezTo>
                    <a:pt x="176506" y="762500"/>
                    <a:pt x="303939" y="566330"/>
                    <a:pt x="219456" y="707136"/>
                  </a:cubicBezTo>
                  <a:cubicBezTo>
                    <a:pt x="204378" y="732266"/>
                    <a:pt x="183794" y="754076"/>
                    <a:pt x="170688" y="780288"/>
                  </a:cubicBezTo>
                  <a:cubicBezTo>
                    <a:pt x="158496" y="804672"/>
                    <a:pt x="145184" y="828528"/>
                    <a:pt x="134112" y="853440"/>
                  </a:cubicBezTo>
                  <a:cubicBezTo>
                    <a:pt x="128893" y="865184"/>
                    <a:pt x="126982" y="878204"/>
                    <a:pt x="121920" y="890016"/>
                  </a:cubicBezTo>
                  <a:cubicBezTo>
                    <a:pt x="114761" y="906721"/>
                    <a:pt x="104695" y="922079"/>
                    <a:pt x="97536" y="938784"/>
                  </a:cubicBezTo>
                  <a:cubicBezTo>
                    <a:pt x="92474" y="950596"/>
                    <a:pt x="89856" y="963327"/>
                    <a:pt x="85344" y="975360"/>
                  </a:cubicBezTo>
                  <a:cubicBezTo>
                    <a:pt x="77660" y="995852"/>
                    <a:pt x="69088" y="1016000"/>
                    <a:pt x="60960" y="1036320"/>
                  </a:cubicBezTo>
                  <a:cubicBezTo>
                    <a:pt x="56896" y="1060704"/>
                    <a:pt x="54131" y="1085340"/>
                    <a:pt x="48768" y="1109472"/>
                  </a:cubicBezTo>
                  <a:cubicBezTo>
                    <a:pt x="45980" y="1122017"/>
                    <a:pt x="39693" y="1133580"/>
                    <a:pt x="36576" y="1146048"/>
                  </a:cubicBezTo>
                  <a:cubicBezTo>
                    <a:pt x="31550" y="1166152"/>
                    <a:pt x="28879" y="1186779"/>
                    <a:pt x="24384" y="1207008"/>
                  </a:cubicBezTo>
                  <a:cubicBezTo>
                    <a:pt x="14178" y="1252935"/>
                    <a:pt x="13577" y="1251621"/>
                    <a:pt x="0" y="1292352"/>
                  </a:cubicBezTo>
                  <a:cubicBezTo>
                    <a:pt x="4064" y="1503680"/>
                    <a:pt x="4908" y="1715094"/>
                    <a:pt x="12192" y="1926336"/>
                  </a:cubicBezTo>
                  <a:cubicBezTo>
                    <a:pt x="14349" y="1988892"/>
                    <a:pt x="22882" y="1988135"/>
                    <a:pt x="36576" y="2036064"/>
                  </a:cubicBezTo>
                  <a:cubicBezTo>
                    <a:pt x="41179" y="2052176"/>
                    <a:pt x="44165" y="2068720"/>
                    <a:pt x="48768" y="2084832"/>
                  </a:cubicBezTo>
                  <a:cubicBezTo>
                    <a:pt x="52299" y="2097189"/>
                    <a:pt x="57843" y="2108940"/>
                    <a:pt x="60960" y="2121408"/>
                  </a:cubicBezTo>
                  <a:cubicBezTo>
                    <a:pt x="65986" y="2141512"/>
                    <a:pt x="67459" y="2162443"/>
                    <a:pt x="73152" y="2182368"/>
                  </a:cubicBezTo>
                  <a:cubicBezTo>
                    <a:pt x="116206" y="2333059"/>
                    <a:pt x="92141" y="2246430"/>
                    <a:pt x="134112" y="2340864"/>
                  </a:cubicBezTo>
                  <a:cubicBezTo>
                    <a:pt x="143000" y="2360863"/>
                    <a:pt x="150812" y="2381332"/>
                    <a:pt x="158496" y="2401824"/>
                  </a:cubicBezTo>
                  <a:cubicBezTo>
                    <a:pt x="175313" y="2446670"/>
                    <a:pt x="166528" y="2439594"/>
                    <a:pt x="195072" y="2487168"/>
                  </a:cubicBezTo>
                  <a:lnTo>
                    <a:pt x="268224" y="2596896"/>
                  </a:lnTo>
                  <a:lnTo>
                    <a:pt x="316992" y="2670048"/>
                  </a:lnTo>
                  <a:cubicBezTo>
                    <a:pt x="325120" y="2682240"/>
                    <a:pt x="329184" y="2698496"/>
                    <a:pt x="341376" y="2706624"/>
                  </a:cubicBezTo>
                  <a:lnTo>
                    <a:pt x="451104" y="2779776"/>
                  </a:lnTo>
                  <a:cubicBezTo>
                    <a:pt x="463296" y="2787904"/>
                    <a:pt x="473465" y="2800606"/>
                    <a:pt x="487680" y="2804160"/>
                  </a:cubicBezTo>
                  <a:cubicBezTo>
                    <a:pt x="503936" y="2808224"/>
                    <a:pt x="520668" y="2810716"/>
                    <a:pt x="536448" y="2816352"/>
                  </a:cubicBezTo>
                  <a:cubicBezTo>
                    <a:pt x="577669" y="2831074"/>
                    <a:pt x="615037" y="2858930"/>
                    <a:pt x="658368" y="2865120"/>
                  </a:cubicBezTo>
                  <a:lnTo>
                    <a:pt x="743712" y="2877312"/>
                  </a:lnTo>
                  <a:cubicBezTo>
                    <a:pt x="827320" y="2905181"/>
                    <a:pt x="723549" y="2872271"/>
                    <a:pt x="841248" y="2901696"/>
                  </a:cubicBezTo>
                  <a:cubicBezTo>
                    <a:pt x="853716" y="2904813"/>
                    <a:pt x="865356" y="2910771"/>
                    <a:pt x="877824" y="2913888"/>
                  </a:cubicBezTo>
                  <a:cubicBezTo>
                    <a:pt x="897928" y="2918914"/>
                    <a:pt x="918680" y="2921054"/>
                    <a:pt x="938784" y="2926080"/>
                  </a:cubicBezTo>
                  <a:cubicBezTo>
                    <a:pt x="951252" y="2929197"/>
                    <a:pt x="962658" y="2936318"/>
                    <a:pt x="975360" y="2938272"/>
                  </a:cubicBezTo>
                  <a:cubicBezTo>
                    <a:pt x="1015728" y="2944482"/>
                    <a:pt x="1056640" y="2946400"/>
                    <a:pt x="1097280" y="2950464"/>
                  </a:cubicBezTo>
                  <a:lnTo>
                    <a:pt x="1840992" y="2938272"/>
                  </a:lnTo>
                  <a:cubicBezTo>
                    <a:pt x="1881353" y="2937030"/>
                    <a:pt x="1903016" y="2916915"/>
                    <a:pt x="1938528" y="2901696"/>
                  </a:cubicBezTo>
                  <a:cubicBezTo>
                    <a:pt x="1991323" y="2879070"/>
                    <a:pt x="1965056" y="2901880"/>
                    <a:pt x="2023872" y="2865120"/>
                  </a:cubicBezTo>
                  <a:cubicBezTo>
                    <a:pt x="2150488" y="2785985"/>
                    <a:pt x="1997841" y="2865943"/>
                    <a:pt x="2121408" y="2804160"/>
                  </a:cubicBezTo>
                  <a:cubicBezTo>
                    <a:pt x="2168380" y="2733701"/>
                    <a:pt x="2119870" y="2798458"/>
                    <a:pt x="2206752" y="2718816"/>
                  </a:cubicBezTo>
                  <a:cubicBezTo>
                    <a:pt x="2236409" y="2691631"/>
                    <a:pt x="2263648" y="2661920"/>
                    <a:pt x="2292096" y="2633472"/>
                  </a:cubicBezTo>
                  <a:cubicBezTo>
                    <a:pt x="2308352" y="2617216"/>
                    <a:pt x="2321151" y="2596532"/>
                    <a:pt x="2340864" y="2584704"/>
                  </a:cubicBezTo>
                  <a:cubicBezTo>
                    <a:pt x="2361184" y="2572512"/>
                    <a:pt x="2382866" y="2562346"/>
                    <a:pt x="2401824" y="2548128"/>
                  </a:cubicBezTo>
                  <a:cubicBezTo>
                    <a:pt x="2449316" y="2512509"/>
                    <a:pt x="2428364" y="2516280"/>
                    <a:pt x="2462784" y="2474976"/>
                  </a:cubicBezTo>
                  <a:cubicBezTo>
                    <a:pt x="2473822" y="2461730"/>
                    <a:pt x="2489338" y="2452430"/>
                    <a:pt x="2499360" y="2438400"/>
                  </a:cubicBezTo>
                  <a:cubicBezTo>
                    <a:pt x="2555609" y="2359651"/>
                    <a:pt x="2488214" y="2413318"/>
                    <a:pt x="2560320" y="2365248"/>
                  </a:cubicBezTo>
                  <a:lnTo>
                    <a:pt x="2657856" y="2218944"/>
                  </a:lnTo>
                  <a:cubicBezTo>
                    <a:pt x="2665984" y="2206752"/>
                    <a:pt x="2670048" y="2190496"/>
                    <a:pt x="2682240" y="2182368"/>
                  </a:cubicBezTo>
                  <a:lnTo>
                    <a:pt x="2718816" y="2157984"/>
                  </a:lnTo>
                  <a:cubicBezTo>
                    <a:pt x="2726944" y="2145792"/>
                    <a:pt x="2732839" y="2131769"/>
                    <a:pt x="2743200" y="2121408"/>
                  </a:cubicBezTo>
                  <a:cubicBezTo>
                    <a:pt x="2839104" y="2025504"/>
                    <a:pt x="2716485" y="2180288"/>
                    <a:pt x="2816352" y="2060448"/>
                  </a:cubicBezTo>
                  <a:cubicBezTo>
                    <a:pt x="2825733" y="2049191"/>
                    <a:pt x="2830375" y="2034233"/>
                    <a:pt x="2840736" y="2023872"/>
                  </a:cubicBezTo>
                  <a:cubicBezTo>
                    <a:pt x="2855104" y="2009504"/>
                    <a:pt x="2875136" y="2001664"/>
                    <a:pt x="2889504" y="1987296"/>
                  </a:cubicBezTo>
                  <a:cubicBezTo>
                    <a:pt x="2899865" y="1976935"/>
                    <a:pt x="2905371" y="1962644"/>
                    <a:pt x="2913888" y="1950720"/>
                  </a:cubicBezTo>
                  <a:cubicBezTo>
                    <a:pt x="2925699" y="1934185"/>
                    <a:pt x="2938272" y="1918208"/>
                    <a:pt x="2950464" y="1901952"/>
                  </a:cubicBezTo>
                  <a:cubicBezTo>
                    <a:pt x="2954528" y="1889760"/>
                    <a:pt x="2957594" y="1877188"/>
                    <a:pt x="2962656" y="1865376"/>
                  </a:cubicBezTo>
                  <a:cubicBezTo>
                    <a:pt x="2969815" y="1848671"/>
                    <a:pt x="2981818" y="1834016"/>
                    <a:pt x="2987040" y="1816608"/>
                  </a:cubicBezTo>
                  <a:cubicBezTo>
                    <a:pt x="2994143" y="1792930"/>
                    <a:pt x="2994384" y="1767696"/>
                    <a:pt x="2999232" y="1743456"/>
                  </a:cubicBezTo>
                  <a:cubicBezTo>
                    <a:pt x="3002518" y="1727025"/>
                    <a:pt x="3007360" y="1710944"/>
                    <a:pt x="3011424" y="1694688"/>
                  </a:cubicBezTo>
                  <a:cubicBezTo>
                    <a:pt x="3007360" y="1641856"/>
                    <a:pt x="3005804" y="1588771"/>
                    <a:pt x="2999232" y="1536192"/>
                  </a:cubicBezTo>
                  <a:cubicBezTo>
                    <a:pt x="2995626" y="1507347"/>
                    <a:pt x="2979095" y="1485644"/>
                    <a:pt x="2962656" y="1463040"/>
                  </a:cubicBezTo>
                  <a:cubicBezTo>
                    <a:pt x="2932830" y="1422029"/>
                    <a:pt x="2868125" y="1341651"/>
                    <a:pt x="2840736" y="1292352"/>
                  </a:cubicBezTo>
                  <a:cubicBezTo>
                    <a:pt x="2834495" y="1281118"/>
                    <a:pt x="2835156" y="1266796"/>
                    <a:pt x="2828544" y="1255776"/>
                  </a:cubicBezTo>
                  <a:cubicBezTo>
                    <a:pt x="2810557" y="1225798"/>
                    <a:pt x="2784929" y="1200786"/>
                    <a:pt x="2767584" y="1170432"/>
                  </a:cubicBezTo>
                  <a:cubicBezTo>
                    <a:pt x="2752228" y="1143559"/>
                    <a:pt x="2745829" y="1112259"/>
                    <a:pt x="2731008" y="1085088"/>
                  </a:cubicBezTo>
                  <a:cubicBezTo>
                    <a:pt x="2697873" y="1024340"/>
                    <a:pt x="2696882" y="1053413"/>
                    <a:pt x="2670048" y="999744"/>
                  </a:cubicBezTo>
                  <a:cubicBezTo>
                    <a:pt x="2649983" y="959614"/>
                    <a:pt x="2637446" y="892665"/>
                    <a:pt x="2596896" y="865632"/>
                  </a:cubicBezTo>
                  <a:cubicBezTo>
                    <a:pt x="2559270" y="840548"/>
                    <a:pt x="2555035" y="841179"/>
                    <a:pt x="2523744" y="804672"/>
                  </a:cubicBezTo>
                  <a:cubicBezTo>
                    <a:pt x="2510520" y="789244"/>
                    <a:pt x="2500549" y="771196"/>
                    <a:pt x="2487168" y="755904"/>
                  </a:cubicBezTo>
                  <a:cubicBezTo>
                    <a:pt x="2472029" y="738603"/>
                    <a:pt x="2453361" y="724591"/>
                    <a:pt x="2438400" y="707136"/>
                  </a:cubicBezTo>
                  <a:cubicBezTo>
                    <a:pt x="2428864" y="696011"/>
                    <a:pt x="2424377" y="680921"/>
                    <a:pt x="2414016" y="670560"/>
                  </a:cubicBezTo>
                  <a:cubicBezTo>
                    <a:pt x="2317650" y="574194"/>
                    <a:pt x="2408300" y="690307"/>
                    <a:pt x="2328672" y="597408"/>
                  </a:cubicBezTo>
                  <a:cubicBezTo>
                    <a:pt x="2208186" y="456841"/>
                    <a:pt x="2380070" y="636375"/>
                    <a:pt x="2243328" y="512064"/>
                  </a:cubicBezTo>
                  <a:cubicBezTo>
                    <a:pt x="2213559" y="485001"/>
                    <a:pt x="2186432" y="455168"/>
                    <a:pt x="2157984" y="426720"/>
                  </a:cubicBezTo>
                  <a:cubicBezTo>
                    <a:pt x="2145792" y="414528"/>
                    <a:pt x="2135754" y="399708"/>
                    <a:pt x="2121408" y="390144"/>
                  </a:cubicBezTo>
                  <a:cubicBezTo>
                    <a:pt x="2097024" y="373888"/>
                    <a:pt x="2068978" y="362098"/>
                    <a:pt x="2048256" y="341376"/>
                  </a:cubicBezTo>
                  <a:cubicBezTo>
                    <a:pt x="2021292" y="314412"/>
                    <a:pt x="2009052" y="297390"/>
                    <a:pt x="1975104" y="280416"/>
                  </a:cubicBezTo>
                  <a:cubicBezTo>
                    <a:pt x="1963609" y="274669"/>
                    <a:pt x="1950720" y="272288"/>
                    <a:pt x="1938528" y="268224"/>
                  </a:cubicBezTo>
                  <a:cubicBezTo>
                    <a:pt x="1926336" y="256032"/>
                    <a:pt x="1916298" y="241212"/>
                    <a:pt x="1901952" y="231648"/>
                  </a:cubicBezTo>
                  <a:cubicBezTo>
                    <a:pt x="1891259" y="224519"/>
                    <a:pt x="1877188" y="224518"/>
                    <a:pt x="1865376" y="219456"/>
                  </a:cubicBezTo>
                  <a:cubicBezTo>
                    <a:pt x="1848671" y="212297"/>
                    <a:pt x="1833626" y="201454"/>
                    <a:pt x="1816608" y="195072"/>
                  </a:cubicBezTo>
                  <a:cubicBezTo>
                    <a:pt x="1800919" y="189188"/>
                    <a:pt x="1783529" y="188764"/>
                    <a:pt x="1767840" y="182880"/>
                  </a:cubicBezTo>
                  <a:cubicBezTo>
                    <a:pt x="1640329" y="135064"/>
                    <a:pt x="1795484" y="177599"/>
                    <a:pt x="1670304" y="146304"/>
                  </a:cubicBezTo>
                  <a:cubicBezTo>
                    <a:pt x="1649984" y="134112"/>
                    <a:pt x="1630917" y="119534"/>
                    <a:pt x="1609344" y="109728"/>
                  </a:cubicBezTo>
                  <a:cubicBezTo>
                    <a:pt x="1585945" y="99092"/>
                    <a:pt x="1560576" y="93472"/>
                    <a:pt x="1536192" y="85344"/>
                  </a:cubicBezTo>
                  <a:cubicBezTo>
                    <a:pt x="1524000" y="81280"/>
                    <a:pt x="1510309" y="80281"/>
                    <a:pt x="1499616" y="73152"/>
                  </a:cubicBezTo>
                  <a:cubicBezTo>
                    <a:pt x="1487424" y="65024"/>
                    <a:pt x="1476430" y="54719"/>
                    <a:pt x="1463040" y="48768"/>
                  </a:cubicBezTo>
                  <a:cubicBezTo>
                    <a:pt x="1439552" y="38329"/>
                    <a:pt x="1414272" y="32512"/>
                    <a:pt x="1389888" y="24384"/>
                  </a:cubicBezTo>
                  <a:cubicBezTo>
                    <a:pt x="1377696" y="20320"/>
                    <a:pt x="1364807" y="17939"/>
                    <a:pt x="1353312" y="12192"/>
                  </a:cubicBezTo>
                  <a:lnTo>
                    <a:pt x="1365504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503FFF1-97B4-3D41-A98A-FC5590A1E9A1}"/>
                </a:ext>
              </a:extLst>
            </p:cNvPr>
            <p:cNvSpPr/>
            <p:nvPr/>
          </p:nvSpPr>
          <p:spPr>
            <a:xfrm>
              <a:off x="2072640" y="999744"/>
              <a:ext cx="3011424" cy="2950464"/>
            </a:xfrm>
            <a:custGeom>
              <a:avLst/>
              <a:gdLst>
                <a:gd name="connsiteX0" fmla="*/ 1365504 w 3011424"/>
                <a:gd name="connsiteY0" fmla="*/ 0 h 2950464"/>
                <a:gd name="connsiteX1" fmla="*/ 1365504 w 3011424"/>
                <a:gd name="connsiteY1" fmla="*/ 0 h 2950464"/>
                <a:gd name="connsiteX2" fmla="*/ 1255776 w 3011424"/>
                <a:gd name="connsiteY2" fmla="*/ 12192 h 2950464"/>
                <a:gd name="connsiteX3" fmla="*/ 743712 w 3011424"/>
                <a:gd name="connsiteY3" fmla="*/ 24384 h 2950464"/>
                <a:gd name="connsiteX4" fmla="*/ 707136 w 3011424"/>
                <a:gd name="connsiteY4" fmla="*/ 48768 h 2950464"/>
                <a:gd name="connsiteX5" fmla="*/ 670560 w 3011424"/>
                <a:gd name="connsiteY5" fmla="*/ 60960 h 2950464"/>
                <a:gd name="connsiteX6" fmla="*/ 633984 w 3011424"/>
                <a:gd name="connsiteY6" fmla="*/ 97536 h 2950464"/>
                <a:gd name="connsiteX7" fmla="*/ 609600 w 3011424"/>
                <a:gd name="connsiteY7" fmla="*/ 134112 h 2950464"/>
                <a:gd name="connsiteX8" fmla="*/ 573024 w 3011424"/>
                <a:gd name="connsiteY8" fmla="*/ 158496 h 2950464"/>
                <a:gd name="connsiteX9" fmla="*/ 499872 w 3011424"/>
                <a:gd name="connsiteY9" fmla="*/ 268224 h 2950464"/>
                <a:gd name="connsiteX10" fmla="*/ 426720 w 3011424"/>
                <a:gd name="connsiteY10" fmla="*/ 377952 h 2950464"/>
                <a:gd name="connsiteX11" fmla="*/ 390144 w 3011424"/>
                <a:gd name="connsiteY11" fmla="*/ 426720 h 2950464"/>
                <a:gd name="connsiteX12" fmla="*/ 341376 w 3011424"/>
                <a:gd name="connsiteY12" fmla="*/ 512064 h 2950464"/>
                <a:gd name="connsiteX13" fmla="*/ 268224 w 3011424"/>
                <a:gd name="connsiteY13" fmla="*/ 597408 h 2950464"/>
                <a:gd name="connsiteX14" fmla="*/ 219456 w 3011424"/>
                <a:gd name="connsiteY14" fmla="*/ 707136 h 2950464"/>
                <a:gd name="connsiteX15" fmla="*/ 170688 w 3011424"/>
                <a:gd name="connsiteY15" fmla="*/ 780288 h 2950464"/>
                <a:gd name="connsiteX16" fmla="*/ 134112 w 3011424"/>
                <a:gd name="connsiteY16" fmla="*/ 853440 h 2950464"/>
                <a:gd name="connsiteX17" fmla="*/ 121920 w 3011424"/>
                <a:gd name="connsiteY17" fmla="*/ 890016 h 2950464"/>
                <a:gd name="connsiteX18" fmla="*/ 97536 w 3011424"/>
                <a:gd name="connsiteY18" fmla="*/ 938784 h 2950464"/>
                <a:gd name="connsiteX19" fmla="*/ 85344 w 3011424"/>
                <a:gd name="connsiteY19" fmla="*/ 975360 h 2950464"/>
                <a:gd name="connsiteX20" fmla="*/ 60960 w 3011424"/>
                <a:gd name="connsiteY20" fmla="*/ 1036320 h 2950464"/>
                <a:gd name="connsiteX21" fmla="*/ 48768 w 3011424"/>
                <a:gd name="connsiteY21" fmla="*/ 1109472 h 2950464"/>
                <a:gd name="connsiteX22" fmla="*/ 36576 w 3011424"/>
                <a:gd name="connsiteY22" fmla="*/ 1146048 h 2950464"/>
                <a:gd name="connsiteX23" fmla="*/ 24384 w 3011424"/>
                <a:gd name="connsiteY23" fmla="*/ 1207008 h 2950464"/>
                <a:gd name="connsiteX24" fmla="*/ 0 w 3011424"/>
                <a:gd name="connsiteY24" fmla="*/ 1292352 h 2950464"/>
                <a:gd name="connsiteX25" fmla="*/ 12192 w 3011424"/>
                <a:gd name="connsiteY25" fmla="*/ 1926336 h 2950464"/>
                <a:gd name="connsiteX26" fmla="*/ 36576 w 3011424"/>
                <a:gd name="connsiteY26" fmla="*/ 2036064 h 2950464"/>
                <a:gd name="connsiteX27" fmla="*/ 48768 w 3011424"/>
                <a:gd name="connsiteY27" fmla="*/ 2084832 h 2950464"/>
                <a:gd name="connsiteX28" fmla="*/ 60960 w 3011424"/>
                <a:gd name="connsiteY28" fmla="*/ 2121408 h 2950464"/>
                <a:gd name="connsiteX29" fmla="*/ 73152 w 3011424"/>
                <a:gd name="connsiteY29" fmla="*/ 2182368 h 2950464"/>
                <a:gd name="connsiteX30" fmla="*/ 134112 w 3011424"/>
                <a:gd name="connsiteY30" fmla="*/ 2340864 h 2950464"/>
                <a:gd name="connsiteX31" fmla="*/ 158496 w 3011424"/>
                <a:gd name="connsiteY31" fmla="*/ 2401824 h 2950464"/>
                <a:gd name="connsiteX32" fmla="*/ 195072 w 3011424"/>
                <a:gd name="connsiteY32" fmla="*/ 2487168 h 2950464"/>
                <a:gd name="connsiteX33" fmla="*/ 268224 w 3011424"/>
                <a:gd name="connsiteY33" fmla="*/ 2596896 h 2950464"/>
                <a:gd name="connsiteX34" fmla="*/ 316992 w 3011424"/>
                <a:gd name="connsiteY34" fmla="*/ 2670048 h 2950464"/>
                <a:gd name="connsiteX35" fmla="*/ 341376 w 3011424"/>
                <a:gd name="connsiteY35" fmla="*/ 2706624 h 2950464"/>
                <a:gd name="connsiteX36" fmla="*/ 451104 w 3011424"/>
                <a:gd name="connsiteY36" fmla="*/ 2779776 h 2950464"/>
                <a:gd name="connsiteX37" fmla="*/ 487680 w 3011424"/>
                <a:gd name="connsiteY37" fmla="*/ 2804160 h 2950464"/>
                <a:gd name="connsiteX38" fmla="*/ 536448 w 3011424"/>
                <a:gd name="connsiteY38" fmla="*/ 2816352 h 2950464"/>
                <a:gd name="connsiteX39" fmla="*/ 658368 w 3011424"/>
                <a:gd name="connsiteY39" fmla="*/ 2865120 h 2950464"/>
                <a:gd name="connsiteX40" fmla="*/ 743712 w 3011424"/>
                <a:gd name="connsiteY40" fmla="*/ 2877312 h 2950464"/>
                <a:gd name="connsiteX41" fmla="*/ 841248 w 3011424"/>
                <a:gd name="connsiteY41" fmla="*/ 2901696 h 2950464"/>
                <a:gd name="connsiteX42" fmla="*/ 877824 w 3011424"/>
                <a:gd name="connsiteY42" fmla="*/ 2913888 h 2950464"/>
                <a:gd name="connsiteX43" fmla="*/ 938784 w 3011424"/>
                <a:gd name="connsiteY43" fmla="*/ 2926080 h 2950464"/>
                <a:gd name="connsiteX44" fmla="*/ 975360 w 3011424"/>
                <a:gd name="connsiteY44" fmla="*/ 2938272 h 2950464"/>
                <a:gd name="connsiteX45" fmla="*/ 1097280 w 3011424"/>
                <a:gd name="connsiteY45" fmla="*/ 2950464 h 2950464"/>
                <a:gd name="connsiteX46" fmla="*/ 1840992 w 3011424"/>
                <a:gd name="connsiteY46" fmla="*/ 2938272 h 2950464"/>
                <a:gd name="connsiteX47" fmla="*/ 1938528 w 3011424"/>
                <a:gd name="connsiteY47" fmla="*/ 2901696 h 2950464"/>
                <a:gd name="connsiteX48" fmla="*/ 2023872 w 3011424"/>
                <a:gd name="connsiteY48" fmla="*/ 2865120 h 2950464"/>
                <a:gd name="connsiteX49" fmla="*/ 2121408 w 3011424"/>
                <a:gd name="connsiteY49" fmla="*/ 2804160 h 2950464"/>
                <a:gd name="connsiteX50" fmla="*/ 2206752 w 3011424"/>
                <a:gd name="connsiteY50" fmla="*/ 2718816 h 2950464"/>
                <a:gd name="connsiteX51" fmla="*/ 2292096 w 3011424"/>
                <a:gd name="connsiteY51" fmla="*/ 2633472 h 2950464"/>
                <a:gd name="connsiteX52" fmla="*/ 2340864 w 3011424"/>
                <a:gd name="connsiteY52" fmla="*/ 2584704 h 2950464"/>
                <a:gd name="connsiteX53" fmla="*/ 2401824 w 3011424"/>
                <a:gd name="connsiteY53" fmla="*/ 2548128 h 2950464"/>
                <a:gd name="connsiteX54" fmla="*/ 2462784 w 3011424"/>
                <a:gd name="connsiteY54" fmla="*/ 2474976 h 2950464"/>
                <a:gd name="connsiteX55" fmla="*/ 2499360 w 3011424"/>
                <a:gd name="connsiteY55" fmla="*/ 2438400 h 2950464"/>
                <a:gd name="connsiteX56" fmla="*/ 2560320 w 3011424"/>
                <a:gd name="connsiteY56" fmla="*/ 2365248 h 2950464"/>
                <a:gd name="connsiteX57" fmla="*/ 2657856 w 3011424"/>
                <a:gd name="connsiteY57" fmla="*/ 2218944 h 2950464"/>
                <a:gd name="connsiteX58" fmla="*/ 2682240 w 3011424"/>
                <a:gd name="connsiteY58" fmla="*/ 2182368 h 2950464"/>
                <a:gd name="connsiteX59" fmla="*/ 2718816 w 3011424"/>
                <a:gd name="connsiteY59" fmla="*/ 2157984 h 2950464"/>
                <a:gd name="connsiteX60" fmla="*/ 2743200 w 3011424"/>
                <a:gd name="connsiteY60" fmla="*/ 2121408 h 2950464"/>
                <a:gd name="connsiteX61" fmla="*/ 2816352 w 3011424"/>
                <a:gd name="connsiteY61" fmla="*/ 2060448 h 2950464"/>
                <a:gd name="connsiteX62" fmla="*/ 2840736 w 3011424"/>
                <a:gd name="connsiteY62" fmla="*/ 2023872 h 2950464"/>
                <a:gd name="connsiteX63" fmla="*/ 2889504 w 3011424"/>
                <a:gd name="connsiteY63" fmla="*/ 1987296 h 2950464"/>
                <a:gd name="connsiteX64" fmla="*/ 2913888 w 3011424"/>
                <a:gd name="connsiteY64" fmla="*/ 1950720 h 2950464"/>
                <a:gd name="connsiteX65" fmla="*/ 2950464 w 3011424"/>
                <a:gd name="connsiteY65" fmla="*/ 1901952 h 2950464"/>
                <a:gd name="connsiteX66" fmla="*/ 2962656 w 3011424"/>
                <a:gd name="connsiteY66" fmla="*/ 1865376 h 2950464"/>
                <a:gd name="connsiteX67" fmla="*/ 2987040 w 3011424"/>
                <a:gd name="connsiteY67" fmla="*/ 1816608 h 2950464"/>
                <a:gd name="connsiteX68" fmla="*/ 2999232 w 3011424"/>
                <a:gd name="connsiteY68" fmla="*/ 1743456 h 2950464"/>
                <a:gd name="connsiteX69" fmla="*/ 3011424 w 3011424"/>
                <a:gd name="connsiteY69" fmla="*/ 1694688 h 2950464"/>
                <a:gd name="connsiteX70" fmla="*/ 2999232 w 3011424"/>
                <a:gd name="connsiteY70" fmla="*/ 1536192 h 2950464"/>
                <a:gd name="connsiteX71" fmla="*/ 2962656 w 3011424"/>
                <a:gd name="connsiteY71" fmla="*/ 1463040 h 2950464"/>
                <a:gd name="connsiteX72" fmla="*/ 2840736 w 3011424"/>
                <a:gd name="connsiteY72" fmla="*/ 1292352 h 2950464"/>
                <a:gd name="connsiteX73" fmla="*/ 2828544 w 3011424"/>
                <a:gd name="connsiteY73" fmla="*/ 1255776 h 2950464"/>
                <a:gd name="connsiteX74" fmla="*/ 2767584 w 3011424"/>
                <a:gd name="connsiteY74" fmla="*/ 1170432 h 2950464"/>
                <a:gd name="connsiteX75" fmla="*/ 2731008 w 3011424"/>
                <a:gd name="connsiteY75" fmla="*/ 1085088 h 2950464"/>
                <a:gd name="connsiteX76" fmla="*/ 2670048 w 3011424"/>
                <a:gd name="connsiteY76" fmla="*/ 999744 h 2950464"/>
                <a:gd name="connsiteX77" fmla="*/ 2596896 w 3011424"/>
                <a:gd name="connsiteY77" fmla="*/ 865632 h 2950464"/>
                <a:gd name="connsiteX78" fmla="*/ 2523744 w 3011424"/>
                <a:gd name="connsiteY78" fmla="*/ 804672 h 2950464"/>
                <a:gd name="connsiteX79" fmla="*/ 2487168 w 3011424"/>
                <a:gd name="connsiteY79" fmla="*/ 755904 h 2950464"/>
                <a:gd name="connsiteX80" fmla="*/ 2438400 w 3011424"/>
                <a:gd name="connsiteY80" fmla="*/ 707136 h 2950464"/>
                <a:gd name="connsiteX81" fmla="*/ 2414016 w 3011424"/>
                <a:gd name="connsiteY81" fmla="*/ 670560 h 2950464"/>
                <a:gd name="connsiteX82" fmla="*/ 2328672 w 3011424"/>
                <a:gd name="connsiteY82" fmla="*/ 597408 h 2950464"/>
                <a:gd name="connsiteX83" fmla="*/ 2243328 w 3011424"/>
                <a:gd name="connsiteY83" fmla="*/ 512064 h 2950464"/>
                <a:gd name="connsiteX84" fmla="*/ 2157984 w 3011424"/>
                <a:gd name="connsiteY84" fmla="*/ 426720 h 2950464"/>
                <a:gd name="connsiteX85" fmla="*/ 2121408 w 3011424"/>
                <a:gd name="connsiteY85" fmla="*/ 390144 h 2950464"/>
                <a:gd name="connsiteX86" fmla="*/ 2048256 w 3011424"/>
                <a:gd name="connsiteY86" fmla="*/ 341376 h 2950464"/>
                <a:gd name="connsiteX87" fmla="*/ 1975104 w 3011424"/>
                <a:gd name="connsiteY87" fmla="*/ 280416 h 2950464"/>
                <a:gd name="connsiteX88" fmla="*/ 1938528 w 3011424"/>
                <a:gd name="connsiteY88" fmla="*/ 268224 h 2950464"/>
                <a:gd name="connsiteX89" fmla="*/ 1901952 w 3011424"/>
                <a:gd name="connsiteY89" fmla="*/ 231648 h 2950464"/>
                <a:gd name="connsiteX90" fmla="*/ 1865376 w 3011424"/>
                <a:gd name="connsiteY90" fmla="*/ 219456 h 2950464"/>
                <a:gd name="connsiteX91" fmla="*/ 1816608 w 3011424"/>
                <a:gd name="connsiteY91" fmla="*/ 195072 h 2950464"/>
                <a:gd name="connsiteX92" fmla="*/ 1767840 w 3011424"/>
                <a:gd name="connsiteY92" fmla="*/ 182880 h 2950464"/>
                <a:gd name="connsiteX93" fmla="*/ 1670304 w 3011424"/>
                <a:gd name="connsiteY93" fmla="*/ 146304 h 2950464"/>
                <a:gd name="connsiteX94" fmla="*/ 1609344 w 3011424"/>
                <a:gd name="connsiteY94" fmla="*/ 109728 h 2950464"/>
                <a:gd name="connsiteX95" fmla="*/ 1536192 w 3011424"/>
                <a:gd name="connsiteY95" fmla="*/ 85344 h 2950464"/>
                <a:gd name="connsiteX96" fmla="*/ 1499616 w 3011424"/>
                <a:gd name="connsiteY96" fmla="*/ 73152 h 2950464"/>
                <a:gd name="connsiteX97" fmla="*/ 1463040 w 3011424"/>
                <a:gd name="connsiteY97" fmla="*/ 48768 h 2950464"/>
                <a:gd name="connsiteX98" fmla="*/ 1389888 w 3011424"/>
                <a:gd name="connsiteY98" fmla="*/ 24384 h 2950464"/>
                <a:gd name="connsiteX99" fmla="*/ 1353312 w 3011424"/>
                <a:gd name="connsiteY99" fmla="*/ 12192 h 2950464"/>
                <a:gd name="connsiteX100" fmla="*/ 1365504 w 3011424"/>
                <a:gd name="connsiteY100" fmla="*/ 0 h 295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11424" h="2950464">
                  <a:moveTo>
                    <a:pt x="1365504" y="0"/>
                  </a:moveTo>
                  <a:lnTo>
                    <a:pt x="1365504" y="0"/>
                  </a:lnTo>
                  <a:cubicBezTo>
                    <a:pt x="1328928" y="4064"/>
                    <a:pt x="1292549" y="10750"/>
                    <a:pt x="1255776" y="12192"/>
                  </a:cubicBezTo>
                  <a:cubicBezTo>
                    <a:pt x="1085171" y="18882"/>
                    <a:pt x="914070" y="13027"/>
                    <a:pt x="743712" y="24384"/>
                  </a:cubicBezTo>
                  <a:cubicBezTo>
                    <a:pt x="729091" y="25359"/>
                    <a:pt x="720242" y="42215"/>
                    <a:pt x="707136" y="48768"/>
                  </a:cubicBezTo>
                  <a:cubicBezTo>
                    <a:pt x="695641" y="54515"/>
                    <a:pt x="682752" y="56896"/>
                    <a:pt x="670560" y="60960"/>
                  </a:cubicBezTo>
                  <a:cubicBezTo>
                    <a:pt x="658368" y="73152"/>
                    <a:pt x="645022" y="84290"/>
                    <a:pt x="633984" y="97536"/>
                  </a:cubicBezTo>
                  <a:cubicBezTo>
                    <a:pt x="624603" y="108793"/>
                    <a:pt x="619961" y="123751"/>
                    <a:pt x="609600" y="134112"/>
                  </a:cubicBezTo>
                  <a:cubicBezTo>
                    <a:pt x="599239" y="144473"/>
                    <a:pt x="585216" y="150368"/>
                    <a:pt x="573024" y="158496"/>
                  </a:cubicBezTo>
                  <a:cubicBezTo>
                    <a:pt x="526505" y="251534"/>
                    <a:pt x="575024" y="163011"/>
                    <a:pt x="499872" y="268224"/>
                  </a:cubicBezTo>
                  <a:cubicBezTo>
                    <a:pt x="474321" y="303995"/>
                    <a:pt x="453095" y="342785"/>
                    <a:pt x="426720" y="377952"/>
                  </a:cubicBezTo>
                  <a:cubicBezTo>
                    <a:pt x="414528" y="394208"/>
                    <a:pt x="401053" y="409577"/>
                    <a:pt x="390144" y="426720"/>
                  </a:cubicBezTo>
                  <a:cubicBezTo>
                    <a:pt x="372553" y="454363"/>
                    <a:pt x="360166" y="485222"/>
                    <a:pt x="341376" y="512064"/>
                  </a:cubicBezTo>
                  <a:cubicBezTo>
                    <a:pt x="281672" y="597355"/>
                    <a:pt x="325468" y="494368"/>
                    <a:pt x="268224" y="597408"/>
                  </a:cubicBezTo>
                  <a:cubicBezTo>
                    <a:pt x="176506" y="762500"/>
                    <a:pt x="303939" y="566330"/>
                    <a:pt x="219456" y="707136"/>
                  </a:cubicBezTo>
                  <a:cubicBezTo>
                    <a:pt x="204378" y="732266"/>
                    <a:pt x="183794" y="754076"/>
                    <a:pt x="170688" y="780288"/>
                  </a:cubicBezTo>
                  <a:cubicBezTo>
                    <a:pt x="158496" y="804672"/>
                    <a:pt x="145184" y="828528"/>
                    <a:pt x="134112" y="853440"/>
                  </a:cubicBezTo>
                  <a:cubicBezTo>
                    <a:pt x="128893" y="865184"/>
                    <a:pt x="126982" y="878204"/>
                    <a:pt x="121920" y="890016"/>
                  </a:cubicBezTo>
                  <a:cubicBezTo>
                    <a:pt x="114761" y="906721"/>
                    <a:pt x="104695" y="922079"/>
                    <a:pt x="97536" y="938784"/>
                  </a:cubicBezTo>
                  <a:cubicBezTo>
                    <a:pt x="92474" y="950596"/>
                    <a:pt x="89856" y="963327"/>
                    <a:pt x="85344" y="975360"/>
                  </a:cubicBezTo>
                  <a:cubicBezTo>
                    <a:pt x="77660" y="995852"/>
                    <a:pt x="69088" y="1016000"/>
                    <a:pt x="60960" y="1036320"/>
                  </a:cubicBezTo>
                  <a:cubicBezTo>
                    <a:pt x="56896" y="1060704"/>
                    <a:pt x="54131" y="1085340"/>
                    <a:pt x="48768" y="1109472"/>
                  </a:cubicBezTo>
                  <a:cubicBezTo>
                    <a:pt x="45980" y="1122017"/>
                    <a:pt x="39693" y="1133580"/>
                    <a:pt x="36576" y="1146048"/>
                  </a:cubicBezTo>
                  <a:cubicBezTo>
                    <a:pt x="31550" y="1166152"/>
                    <a:pt x="28879" y="1186779"/>
                    <a:pt x="24384" y="1207008"/>
                  </a:cubicBezTo>
                  <a:cubicBezTo>
                    <a:pt x="14178" y="1252935"/>
                    <a:pt x="13577" y="1251621"/>
                    <a:pt x="0" y="1292352"/>
                  </a:cubicBezTo>
                  <a:cubicBezTo>
                    <a:pt x="4064" y="1503680"/>
                    <a:pt x="4908" y="1715094"/>
                    <a:pt x="12192" y="1926336"/>
                  </a:cubicBezTo>
                  <a:cubicBezTo>
                    <a:pt x="14349" y="1988892"/>
                    <a:pt x="22882" y="1988135"/>
                    <a:pt x="36576" y="2036064"/>
                  </a:cubicBezTo>
                  <a:cubicBezTo>
                    <a:pt x="41179" y="2052176"/>
                    <a:pt x="44165" y="2068720"/>
                    <a:pt x="48768" y="2084832"/>
                  </a:cubicBezTo>
                  <a:cubicBezTo>
                    <a:pt x="52299" y="2097189"/>
                    <a:pt x="57843" y="2108940"/>
                    <a:pt x="60960" y="2121408"/>
                  </a:cubicBezTo>
                  <a:cubicBezTo>
                    <a:pt x="65986" y="2141512"/>
                    <a:pt x="67459" y="2162443"/>
                    <a:pt x="73152" y="2182368"/>
                  </a:cubicBezTo>
                  <a:cubicBezTo>
                    <a:pt x="116206" y="2333059"/>
                    <a:pt x="92141" y="2246430"/>
                    <a:pt x="134112" y="2340864"/>
                  </a:cubicBezTo>
                  <a:cubicBezTo>
                    <a:pt x="143000" y="2360863"/>
                    <a:pt x="150812" y="2381332"/>
                    <a:pt x="158496" y="2401824"/>
                  </a:cubicBezTo>
                  <a:cubicBezTo>
                    <a:pt x="175313" y="2446670"/>
                    <a:pt x="166528" y="2439594"/>
                    <a:pt x="195072" y="2487168"/>
                  </a:cubicBezTo>
                  <a:lnTo>
                    <a:pt x="268224" y="2596896"/>
                  </a:lnTo>
                  <a:lnTo>
                    <a:pt x="316992" y="2670048"/>
                  </a:lnTo>
                  <a:cubicBezTo>
                    <a:pt x="325120" y="2682240"/>
                    <a:pt x="329184" y="2698496"/>
                    <a:pt x="341376" y="2706624"/>
                  </a:cubicBezTo>
                  <a:lnTo>
                    <a:pt x="451104" y="2779776"/>
                  </a:lnTo>
                  <a:cubicBezTo>
                    <a:pt x="463296" y="2787904"/>
                    <a:pt x="473465" y="2800606"/>
                    <a:pt x="487680" y="2804160"/>
                  </a:cubicBezTo>
                  <a:cubicBezTo>
                    <a:pt x="503936" y="2808224"/>
                    <a:pt x="520668" y="2810716"/>
                    <a:pt x="536448" y="2816352"/>
                  </a:cubicBezTo>
                  <a:cubicBezTo>
                    <a:pt x="577669" y="2831074"/>
                    <a:pt x="615037" y="2858930"/>
                    <a:pt x="658368" y="2865120"/>
                  </a:cubicBezTo>
                  <a:lnTo>
                    <a:pt x="743712" y="2877312"/>
                  </a:lnTo>
                  <a:cubicBezTo>
                    <a:pt x="827320" y="2905181"/>
                    <a:pt x="723549" y="2872271"/>
                    <a:pt x="841248" y="2901696"/>
                  </a:cubicBezTo>
                  <a:cubicBezTo>
                    <a:pt x="853716" y="2904813"/>
                    <a:pt x="865356" y="2910771"/>
                    <a:pt x="877824" y="2913888"/>
                  </a:cubicBezTo>
                  <a:cubicBezTo>
                    <a:pt x="897928" y="2918914"/>
                    <a:pt x="918680" y="2921054"/>
                    <a:pt x="938784" y="2926080"/>
                  </a:cubicBezTo>
                  <a:cubicBezTo>
                    <a:pt x="951252" y="2929197"/>
                    <a:pt x="962658" y="2936318"/>
                    <a:pt x="975360" y="2938272"/>
                  </a:cubicBezTo>
                  <a:cubicBezTo>
                    <a:pt x="1015728" y="2944482"/>
                    <a:pt x="1056640" y="2946400"/>
                    <a:pt x="1097280" y="2950464"/>
                  </a:cubicBezTo>
                  <a:lnTo>
                    <a:pt x="1840992" y="2938272"/>
                  </a:lnTo>
                  <a:cubicBezTo>
                    <a:pt x="1881353" y="2937030"/>
                    <a:pt x="1903016" y="2916915"/>
                    <a:pt x="1938528" y="2901696"/>
                  </a:cubicBezTo>
                  <a:cubicBezTo>
                    <a:pt x="1991323" y="2879070"/>
                    <a:pt x="1965056" y="2901880"/>
                    <a:pt x="2023872" y="2865120"/>
                  </a:cubicBezTo>
                  <a:cubicBezTo>
                    <a:pt x="2150488" y="2785985"/>
                    <a:pt x="1997841" y="2865943"/>
                    <a:pt x="2121408" y="2804160"/>
                  </a:cubicBezTo>
                  <a:cubicBezTo>
                    <a:pt x="2168380" y="2733701"/>
                    <a:pt x="2119870" y="2798458"/>
                    <a:pt x="2206752" y="2718816"/>
                  </a:cubicBezTo>
                  <a:cubicBezTo>
                    <a:pt x="2236409" y="2691631"/>
                    <a:pt x="2263648" y="2661920"/>
                    <a:pt x="2292096" y="2633472"/>
                  </a:cubicBezTo>
                  <a:cubicBezTo>
                    <a:pt x="2308352" y="2617216"/>
                    <a:pt x="2321151" y="2596532"/>
                    <a:pt x="2340864" y="2584704"/>
                  </a:cubicBezTo>
                  <a:cubicBezTo>
                    <a:pt x="2361184" y="2572512"/>
                    <a:pt x="2382866" y="2562346"/>
                    <a:pt x="2401824" y="2548128"/>
                  </a:cubicBezTo>
                  <a:cubicBezTo>
                    <a:pt x="2449316" y="2512509"/>
                    <a:pt x="2428364" y="2516280"/>
                    <a:pt x="2462784" y="2474976"/>
                  </a:cubicBezTo>
                  <a:cubicBezTo>
                    <a:pt x="2473822" y="2461730"/>
                    <a:pt x="2489338" y="2452430"/>
                    <a:pt x="2499360" y="2438400"/>
                  </a:cubicBezTo>
                  <a:cubicBezTo>
                    <a:pt x="2555609" y="2359651"/>
                    <a:pt x="2488214" y="2413318"/>
                    <a:pt x="2560320" y="2365248"/>
                  </a:cubicBezTo>
                  <a:lnTo>
                    <a:pt x="2657856" y="2218944"/>
                  </a:lnTo>
                  <a:cubicBezTo>
                    <a:pt x="2665984" y="2206752"/>
                    <a:pt x="2670048" y="2190496"/>
                    <a:pt x="2682240" y="2182368"/>
                  </a:cubicBezTo>
                  <a:lnTo>
                    <a:pt x="2718816" y="2157984"/>
                  </a:lnTo>
                  <a:cubicBezTo>
                    <a:pt x="2726944" y="2145792"/>
                    <a:pt x="2732839" y="2131769"/>
                    <a:pt x="2743200" y="2121408"/>
                  </a:cubicBezTo>
                  <a:cubicBezTo>
                    <a:pt x="2839104" y="2025504"/>
                    <a:pt x="2716485" y="2180288"/>
                    <a:pt x="2816352" y="2060448"/>
                  </a:cubicBezTo>
                  <a:cubicBezTo>
                    <a:pt x="2825733" y="2049191"/>
                    <a:pt x="2830375" y="2034233"/>
                    <a:pt x="2840736" y="2023872"/>
                  </a:cubicBezTo>
                  <a:cubicBezTo>
                    <a:pt x="2855104" y="2009504"/>
                    <a:pt x="2875136" y="2001664"/>
                    <a:pt x="2889504" y="1987296"/>
                  </a:cubicBezTo>
                  <a:cubicBezTo>
                    <a:pt x="2899865" y="1976935"/>
                    <a:pt x="2905371" y="1962644"/>
                    <a:pt x="2913888" y="1950720"/>
                  </a:cubicBezTo>
                  <a:cubicBezTo>
                    <a:pt x="2925699" y="1934185"/>
                    <a:pt x="2938272" y="1918208"/>
                    <a:pt x="2950464" y="1901952"/>
                  </a:cubicBezTo>
                  <a:cubicBezTo>
                    <a:pt x="2954528" y="1889760"/>
                    <a:pt x="2957594" y="1877188"/>
                    <a:pt x="2962656" y="1865376"/>
                  </a:cubicBezTo>
                  <a:cubicBezTo>
                    <a:pt x="2969815" y="1848671"/>
                    <a:pt x="2981818" y="1834016"/>
                    <a:pt x="2987040" y="1816608"/>
                  </a:cubicBezTo>
                  <a:cubicBezTo>
                    <a:pt x="2994143" y="1792930"/>
                    <a:pt x="2994384" y="1767696"/>
                    <a:pt x="2999232" y="1743456"/>
                  </a:cubicBezTo>
                  <a:cubicBezTo>
                    <a:pt x="3002518" y="1727025"/>
                    <a:pt x="3007360" y="1710944"/>
                    <a:pt x="3011424" y="1694688"/>
                  </a:cubicBezTo>
                  <a:cubicBezTo>
                    <a:pt x="3007360" y="1641856"/>
                    <a:pt x="3005804" y="1588771"/>
                    <a:pt x="2999232" y="1536192"/>
                  </a:cubicBezTo>
                  <a:cubicBezTo>
                    <a:pt x="2995626" y="1507347"/>
                    <a:pt x="2979095" y="1485644"/>
                    <a:pt x="2962656" y="1463040"/>
                  </a:cubicBezTo>
                  <a:cubicBezTo>
                    <a:pt x="2932830" y="1422029"/>
                    <a:pt x="2868125" y="1341651"/>
                    <a:pt x="2840736" y="1292352"/>
                  </a:cubicBezTo>
                  <a:cubicBezTo>
                    <a:pt x="2834495" y="1281118"/>
                    <a:pt x="2835156" y="1266796"/>
                    <a:pt x="2828544" y="1255776"/>
                  </a:cubicBezTo>
                  <a:cubicBezTo>
                    <a:pt x="2810557" y="1225798"/>
                    <a:pt x="2784929" y="1200786"/>
                    <a:pt x="2767584" y="1170432"/>
                  </a:cubicBezTo>
                  <a:cubicBezTo>
                    <a:pt x="2752228" y="1143559"/>
                    <a:pt x="2745829" y="1112259"/>
                    <a:pt x="2731008" y="1085088"/>
                  </a:cubicBezTo>
                  <a:cubicBezTo>
                    <a:pt x="2697873" y="1024340"/>
                    <a:pt x="2696882" y="1053413"/>
                    <a:pt x="2670048" y="999744"/>
                  </a:cubicBezTo>
                  <a:cubicBezTo>
                    <a:pt x="2649983" y="959614"/>
                    <a:pt x="2637446" y="892665"/>
                    <a:pt x="2596896" y="865632"/>
                  </a:cubicBezTo>
                  <a:cubicBezTo>
                    <a:pt x="2559270" y="840548"/>
                    <a:pt x="2555035" y="841179"/>
                    <a:pt x="2523744" y="804672"/>
                  </a:cubicBezTo>
                  <a:cubicBezTo>
                    <a:pt x="2510520" y="789244"/>
                    <a:pt x="2500549" y="771196"/>
                    <a:pt x="2487168" y="755904"/>
                  </a:cubicBezTo>
                  <a:cubicBezTo>
                    <a:pt x="2472029" y="738603"/>
                    <a:pt x="2453361" y="724591"/>
                    <a:pt x="2438400" y="707136"/>
                  </a:cubicBezTo>
                  <a:cubicBezTo>
                    <a:pt x="2428864" y="696011"/>
                    <a:pt x="2424377" y="680921"/>
                    <a:pt x="2414016" y="670560"/>
                  </a:cubicBezTo>
                  <a:cubicBezTo>
                    <a:pt x="2317650" y="574194"/>
                    <a:pt x="2408300" y="690307"/>
                    <a:pt x="2328672" y="597408"/>
                  </a:cubicBezTo>
                  <a:cubicBezTo>
                    <a:pt x="2208186" y="456841"/>
                    <a:pt x="2380070" y="636375"/>
                    <a:pt x="2243328" y="512064"/>
                  </a:cubicBezTo>
                  <a:cubicBezTo>
                    <a:pt x="2213559" y="485001"/>
                    <a:pt x="2186432" y="455168"/>
                    <a:pt x="2157984" y="426720"/>
                  </a:cubicBezTo>
                  <a:cubicBezTo>
                    <a:pt x="2145792" y="414528"/>
                    <a:pt x="2135754" y="399708"/>
                    <a:pt x="2121408" y="390144"/>
                  </a:cubicBezTo>
                  <a:cubicBezTo>
                    <a:pt x="2097024" y="373888"/>
                    <a:pt x="2068978" y="362098"/>
                    <a:pt x="2048256" y="341376"/>
                  </a:cubicBezTo>
                  <a:cubicBezTo>
                    <a:pt x="2021292" y="314412"/>
                    <a:pt x="2009052" y="297390"/>
                    <a:pt x="1975104" y="280416"/>
                  </a:cubicBezTo>
                  <a:cubicBezTo>
                    <a:pt x="1963609" y="274669"/>
                    <a:pt x="1950720" y="272288"/>
                    <a:pt x="1938528" y="268224"/>
                  </a:cubicBezTo>
                  <a:cubicBezTo>
                    <a:pt x="1926336" y="256032"/>
                    <a:pt x="1916298" y="241212"/>
                    <a:pt x="1901952" y="231648"/>
                  </a:cubicBezTo>
                  <a:cubicBezTo>
                    <a:pt x="1891259" y="224519"/>
                    <a:pt x="1877188" y="224518"/>
                    <a:pt x="1865376" y="219456"/>
                  </a:cubicBezTo>
                  <a:cubicBezTo>
                    <a:pt x="1848671" y="212297"/>
                    <a:pt x="1833626" y="201454"/>
                    <a:pt x="1816608" y="195072"/>
                  </a:cubicBezTo>
                  <a:cubicBezTo>
                    <a:pt x="1800919" y="189188"/>
                    <a:pt x="1783529" y="188764"/>
                    <a:pt x="1767840" y="182880"/>
                  </a:cubicBezTo>
                  <a:cubicBezTo>
                    <a:pt x="1640329" y="135064"/>
                    <a:pt x="1795484" y="177599"/>
                    <a:pt x="1670304" y="146304"/>
                  </a:cubicBezTo>
                  <a:cubicBezTo>
                    <a:pt x="1649984" y="134112"/>
                    <a:pt x="1630917" y="119534"/>
                    <a:pt x="1609344" y="109728"/>
                  </a:cubicBezTo>
                  <a:cubicBezTo>
                    <a:pt x="1585945" y="99092"/>
                    <a:pt x="1560576" y="93472"/>
                    <a:pt x="1536192" y="85344"/>
                  </a:cubicBezTo>
                  <a:cubicBezTo>
                    <a:pt x="1524000" y="81280"/>
                    <a:pt x="1510309" y="80281"/>
                    <a:pt x="1499616" y="73152"/>
                  </a:cubicBezTo>
                  <a:cubicBezTo>
                    <a:pt x="1487424" y="65024"/>
                    <a:pt x="1476430" y="54719"/>
                    <a:pt x="1463040" y="48768"/>
                  </a:cubicBezTo>
                  <a:cubicBezTo>
                    <a:pt x="1439552" y="38329"/>
                    <a:pt x="1414272" y="32512"/>
                    <a:pt x="1389888" y="24384"/>
                  </a:cubicBezTo>
                  <a:cubicBezTo>
                    <a:pt x="1377696" y="20320"/>
                    <a:pt x="1364807" y="17939"/>
                    <a:pt x="1353312" y="12192"/>
                  </a:cubicBezTo>
                  <a:lnTo>
                    <a:pt x="1365504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pic>
          <p:nvPicPr>
            <p:cNvPr id="8" name="Graphic 7" descr="Document">
              <a:extLst>
                <a:ext uri="{FF2B5EF4-FFF2-40B4-BE49-F238E27FC236}">
                  <a16:creationId xmlns:a16="http://schemas.microsoft.com/office/drawing/2014/main" id="{0B91A5AD-1D1E-934B-BA47-239D8E085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3992" y="1260555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Document">
              <a:extLst>
                <a:ext uri="{FF2B5EF4-FFF2-40B4-BE49-F238E27FC236}">
                  <a16:creationId xmlns:a16="http://schemas.microsoft.com/office/drawing/2014/main" id="{394159DA-9502-3F4F-BAE2-B5CDAB520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78392" y="233476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FD941DAB-808B-E140-BF4D-8BFA08C99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06792" y="263215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Document">
              <a:extLst>
                <a:ext uri="{FF2B5EF4-FFF2-40B4-BE49-F238E27FC236}">
                  <a16:creationId xmlns:a16="http://schemas.microsoft.com/office/drawing/2014/main" id="{944BBDE3-6EBD-8843-8F50-03CF1D250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2184" y="2971800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ocument">
              <a:extLst>
                <a:ext uri="{FF2B5EF4-FFF2-40B4-BE49-F238E27FC236}">
                  <a16:creationId xmlns:a16="http://schemas.microsoft.com/office/drawing/2014/main" id="{67EF446A-4A26-B745-9389-FDA5F3E96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7096" y="391190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Document">
              <a:extLst>
                <a:ext uri="{FF2B5EF4-FFF2-40B4-BE49-F238E27FC236}">
                  <a16:creationId xmlns:a16="http://schemas.microsoft.com/office/drawing/2014/main" id="{929D6A43-16D2-4C4F-A41B-65D33F302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102890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Document">
              <a:extLst>
                <a:ext uri="{FF2B5EF4-FFF2-40B4-BE49-F238E27FC236}">
                  <a16:creationId xmlns:a16="http://schemas.microsoft.com/office/drawing/2014/main" id="{C2DF7936-2D81-0F48-B8EB-7144CFA47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4810" y="1943307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175C45-5ED5-6A48-9514-0ED54C1DD22C}"/>
                </a:ext>
              </a:extLst>
            </p:cNvPr>
            <p:cNvSpPr txBox="1"/>
            <p:nvPr/>
          </p:nvSpPr>
          <p:spPr>
            <a:xfrm>
              <a:off x="2396807" y="2136750"/>
              <a:ext cx="1717385" cy="385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Author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DC11B8-5B8E-2142-894D-AC60227AC3E9}"/>
                </a:ext>
              </a:extLst>
            </p:cNvPr>
            <p:cNvSpPr txBox="1"/>
            <p:nvPr/>
          </p:nvSpPr>
          <p:spPr>
            <a:xfrm>
              <a:off x="4587362" y="1482584"/>
              <a:ext cx="1717385" cy="385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Author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85836F-EDC5-0148-910D-DFFE11378DD7}"/>
                </a:ext>
              </a:extLst>
            </p:cNvPr>
            <p:cNvSpPr txBox="1"/>
            <p:nvPr/>
          </p:nvSpPr>
          <p:spPr>
            <a:xfrm>
              <a:off x="5154617" y="4156050"/>
              <a:ext cx="1717385" cy="385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Author 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3CFF87-9AB1-2147-864B-535AD620621E}"/>
                  </a:ext>
                </a:extLst>
              </p:cNvPr>
              <p:cNvSpPr txBox="1"/>
              <p:nvPr/>
            </p:nvSpPr>
            <p:spPr>
              <a:xfrm>
                <a:off x="6268683" y="3129644"/>
                <a:ext cx="4340772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Songti TC" panose="02010600040101010101" pitchFamily="2" charset="-120"/>
                      </a:rPr>
                      <m:t>ℰ</m:t>
                    </m:r>
                  </m:oMath>
                </a14:m>
                <a:r>
                  <a:rPr lang="en-US" sz="32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为超边的集合</a:t>
                </a:r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US" altLang="zh-CN" sz="3200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3200" dirty="0" err="1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超边可以描述</a:t>
                </a:r>
                <a:r>
                  <a:rPr lang="zh-CN" altLang="en-US" sz="32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超越两两之间的关系的</a:t>
                </a:r>
                <a:r>
                  <a:rPr lang="en-US" sz="3200" dirty="0" err="1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更高维度的关系</a:t>
                </a:r>
                <a:endParaRPr lang="en-US" sz="3200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3CFF87-9AB1-2147-864B-535AD620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683" y="3129644"/>
                <a:ext cx="4340772" cy="2554545"/>
              </a:xfrm>
              <a:prstGeom prst="rect">
                <a:avLst/>
              </a:prstGeom>
              <a:blipFill>
                <a:blip r:embed="rId4"/>
                <a:stretch>
                  <a:fillRect l="-3207" t="-2970" r="-2332" b="-69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942E0CC-86AB-2D40-AD97-E22A92987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719" y="2126908"/>
            <a:ext cx="774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8A81-687E-7942-BEFA-629FC1DE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动态图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6A56C4-8479-F445-A9D1-FFE4A23B31F5}"/>
              </a:ext>
            </a:extLst>
          </p:cNvPr>
          <p:cNvGrpSpPr/>
          <p:nvPr/>
        </p:nvGrpSpPr>
        <p:grpSpPr>
          <a:xfrm>
            <a:off x="923020" y="1996037"/>
            <a:ext cx="4410002" cy="3765464"/>
            <a:chOff x="2691032" y="1936308"/>
            <a:chExt cx="2249805" cy="195931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9C24D3C-7F38-FD42-A26B-9094E52750C7}"/>
                </a:ext>
              </a:extLst>
            </p:cNvPr>
            <p:cNvSpPr/>
            <p:nvPr/>
          </p:nvSpPr>
          <p:spPr>
            <a:xfrm>
              <a:off x="3653488" y="1999307"/>
              <a:ext cx="213064" cy="21306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4F8F406-FEBC-3643-9BEE-2158ECFDC13B}"/>
                </a:ext>
              </a:extLst>
            </p:cNvPr>
            <p:cNvSpPr/>
            <p:nvPr/>
          </p:nvSpPr>
          <p:spPr>
            <a:xfrm>
              <a:off x="2691032" y="2524667"/>
              <a:ext cx="213064" cy="21306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5F2C3C-560B-8748-AD74-2F42CDA41B78}"/>
                </a:ext>
              </a:extLst>
            </p:cNvPr>
            <p:cNvSpPr/>
            <p:nvPr/>
          </p:nvSpPr>
          <p:spPr>
            <a:xfrm>
              <a:off x="3346501" y="2800612"/>
              <a:ext cx="213064" cy="21306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1C09C3-C7F6-2947-9F95-936C39D52B10}"/>
                </a:ext>
              </a:extLst>
            </p:cNvPr>
            <p:cNvSpPr/>
            <p:nvPr/>
          </p:nvSpPr>
          <p:spPr>
            <a:xfrm>
              <a:off x="3131893" y="3415197"/>
              <a:ext cx="213064" cy="21306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04E364-5002-C449-8AF0-35AAAC4ED67F}"/>
                </a:ext>
              </a:extLst>
            </p:cNvPr>
            <p:cNvSpPr/>
            <p:nvPr/>
          </p:nvSpPr>
          <p:spPr>
            <a:xfrm>
              <a:off x="4217801" y="3333318"/>
              <a:ext cx="213064" cy="21306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DDEC05-E70C-914F-AEC8-2BC20013F200}"/>
                </a:ext>
              </a:extLst>
            </p:cNvPr>
            <p:cNvSpPr/>
            <p:nvPr/>
          </p:nvSpPr>
          <p:spPr>
            <a:xfrm>
              <a:off x="4171782" y="2719578"/>
              <a:ext cx="213064" cy="21306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E02EA3-EE31-324B-8131-CF1BDD92351A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2872893" y="2181168"/>
              <a:ext cx="811798" cy="374702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4617BA-F300-4048-969C-907D3D5C70B5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3559565" y="2826110"/>
              <a:ext cx="612217" cy="81034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3A57E1-87A1-C243-A613-FD907F12FAB5}"/>
                </a:ext>
              </a:extLst>
            </p:cNvPr>
            <p:cNvCxnSpPr>
              <a:cxnSpLocks/>
              <a:stCxn id="6" idx="5"/>
              <a:endCxn id="7" idx="1"/>
            </p:cNvCxnSpPr>
            <p:nvPr/>
          </p:nvCxnSpPr>
          <p:spPr>
            <a:xfrm>
              <a:off x="2872893" y="2706528"/>
              <a:ext cx="504811" cy="125287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939AEB-4326-AE47-92EE-014684DA9461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3238425" y="3013676"/>
              <a:ext cx="214608" cy="401521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CE357A-0B5E-5641-B94C-266559B60E4B}"/>
                </a:ext>
              </a:extLst>
            </p:cNvPr>
            <p:cNvCxnSpPr>
              <a:cxnSpLocks/>
              <a:stCxn id="10" idx="0"/>
              <a:endCxn id="5" idx="5"/>
            </p:cNvCxnSpPr>
            <p:nvPr/>
          </p:nvCxnSpPr>
          <p:spPr>
            <a:xfrm flipH="1" flipV="1">
              <a:off x="3835349" y="2181168"/>
              <a:ext cx="442965" cy="53841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568836-705B-8743-BE3F-9F7A52828516}"/>
                </a:ext>
              </a:extLst>
            </p:cNvPr>
            <p:cNvCxnSpPr>
              <a:cxnSpLocks/>
              <a:stCxn id="9" idx="0"/>
              <a:endCxn id="10" idx="5"/>
            </p:cNvCxnSpPr>
            <p:nvPr/>
          </p:nvCxnSpPr>
          <p:spPr>
            <a:xfrm flipV="1">
              <a:off x="4324333" y="2901439"/>
              <a:ext cx="29310" cy="431879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735FC3-F665-5249-B9B9-646514792F37}"/>
                </a:ext>
              </a:extLst>
            </p:cNvPr>
            <p:cNvSpPr/>
            <p:nvPr/>
          </p:nvSpPr>
          <p:spPr>
            <a:xfrm>
              <a:off x="3863560" y="3628261"/>
              <a:ext cx="213064" cy="21306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6BFD07-B845-4C47-AAEA-431C62412064}"/>
                </a:ext>
              </a:extLst>
            </p:cNvPr>
            <p:cNvSpPr/>
            <p:nvPr/>
          </p:nvSpPr>
          <p:spPr>
            <a:xfrm>
              <a:off x="4509412" y="2013645"/>
              <a:ext cx="213064" cy="21306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1658F80-AF2F-AC4D-8C4C-9EBCFDE05914}"/>
                </a:ext>
              </a:extLst>
            </p:cNvPr>
            <p:cNvCxnSpPr>
              <a:cxnSpLocks/>
              <a:stCxn id="8" idx="5"/>
              <a:endCxn id="17" idx="2"/>
            </p:cNvCxnSpPr>
            <p:nvPr/>
          </p:nvCxnSpPr>
          <p:spPr>
            <a:xfrm>
              <a:off x="3313754" y="3597058"/>
              <a:ext cx="549806" cy="137735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7000DB4-6A1A-AF4B-AC11-897842AAD080}"/>
                </a:ext>
              </a:extLst>
            </p:cNvPr>
            <p:cNvCxnSpPr>
              <a:cxnSpLocks/>
              <a:stCxn id="5" idx="6"/>
              <a:endCxn id="18" idx="2"/>
            </p:cNvCxnSpPr>
            <p:nvPr/>
          </p:nvCxnSpPr>
          <p:spPr>
            <a:xfrm>
              <a:off x="3866552" y="2105839"/>
              <a:ext cx="642860" cy="14338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ADEECB-AB52-1342-814C-1B2C76AE1C59}"/>
                    </a:ext>
                  </a:extLst>
                </p:cNvPr>
                <p:cNvSpPr txBox="1"/>
                <p:nvPr/>
              </p:nvSpPr>
              <p:spPr>
                <a:xfrm>
                  <a:off x="3814965" y="2742375"/>
                  <a:ext cx="168573" cy="1783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ADEECB-AB52-1342-814C-1B2C76AE1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4965" y="2742375"/>
                  <a:ext cx="168573" cy="178396"/>
                </a:xfrm>
                <a:prstGeom prst="rect">
                  <a:avLst/>
                </a:prstGeom>
                <a:blipFill>
                  <a:blip r:embed="rId2"/>
                  <a:stretch>
                    <a:fillRect l="-1851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40BCE05-2772-AB46-AA01-80388E8C3461}"/>
                    </a:ext>
                  </a:extLst>
                </p:cNvPr>
                <p:cNvSpPr/>
                <p:nvPr/>
              </p:nvSpPr>
              <p:spPr>
                <a:xfrm>
                  <a:off x="3098056" y="2640534"/>
                  <a:ext cx="318829" cy="2548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40BCE05-2772-AB46-AA01-80388E8C3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056" y="2640534"/>
                  <a:ext cx="318829" cy="2548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40A9F6C-BD8B-AE43-8AAD-9EEE84993D23}"/>
                    </a:ext>
                  </a:extLst>
                </p:cNvPr>
                <p:cNvSpPr/>
                <p:nvPr/>
              </p:nvSpPr>
              <p:spPr>
                <a:xfrm>
                  <a:off x="3081135" y="2248725"/>
                  <a:ext cx="315377" cy="2548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40A9F6C-BD8B-AE43-8AAD-9EEE84993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5" y="2248725"/>
                  <a:ext cx="315377" cy="2548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EF6AB4E-93BB-494F-B36C-EAAFF75D75CE}"/>
                    </a:ext>
                  </a:extLst>
                </p:cNvPr>
                <p:cNvSpPr/>
                <p:nvPr/>
              </p:nvSpPr>
              <p:spPr>
                <a:xfrm>
                  <a:off x="3973698" y="1936308"/>
                  <a:ext cx="318829" cy="2548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EF6AB4E-93BB-494F-B36C-EAAFF75D7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3698" y="1936308"/>
                  <a:ext cx="318829" cy="2548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701B48E-4475-504E-B7C4-B267C821ACA6}"/>
                    </a:ext>
                  </a:extLst>
                </p:cNvPr>
                <p:cNvSpPr/>
                <p:nvPr/>
              </p:nvSpPr>
              <p:spPr>
                <a:xfrm>
                  <a:off x="3137499" y="3176245"/>
                  <a:ext cx="318829" cy="2548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701B48E-4475-504E-B7C4-B267C821AC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499" y="3176245"/>
                  <a:ext cx="318829" cy="2548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B478EF5-2200-0C40-AEB4-3BC7EFA09314}"/>
                    </a:ext>
                  </a:extLst>
                </p:cNvPr>
                <p:cNvSpPr/>
                <p:nvPr/>
              </p:nvSpPr>
              <p:spPr>
                <a:xfrm>
                  <a:off x="3451489" y="3395813"/>
                  <a:ext cx="318829" cy="2548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4CDCD13-AAAE-1443-BEA2-14A2D457EB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1489" y="3395813"/>
                  <a:ext cx="37542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B662613-630F-EB47-B206-B172155FCA44}"/>
                    </a:ext>
                  </a:extLst>
                </p:cNvPr>
                <p:cNvSpPr/>
                <p:nvPr/>
              </p:nvSpPr>
              <p:spPr>
                <a:xfrm>
                  <a:off x="4366644" y="3053616"/>
                  <a:ext cx="318829" cy="2548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B662613-630F-EB47-B206-B172155FCA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644" y="3053616"/>
                  <a:ext cx="318829" cy="25485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9C870E0-F88F-F246-BC8E-38FDBE096EEF}"/>
                    </a:ext>
                  </a:extLst>
                </p:cNvPr>
                <p:cNvSpPr/>
                <p:nvPr/>
              </p:nvSpPr>
              <p:spPr>
                <a:xfrm>
                  <a:off x="4102652" y="2343309"/>
                  <a:ext cx="318829" cy="2548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9C870E0-F88F-F246-BC8E-38FDBE096E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652" y="2343309"/>
                  <a:ext cx="318829" cy="2548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28D8E0C-A860-1F46-B28E-8DBD56A890F7}"/>
                    </a:ext>
                  </a:extLst>
                </p:cNvPr>
                <p:cNvSpPr/>
                <p:nvPr/>
              </p:nvSpPr>
              <p:spPr>
                <a:xfrm>
                  <a:off x="2707363" y="2539855"/>
                  <a:ext cx="419249" cy="2548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28D8E0C-A860-1F46-B28E-8DBD56A890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363" y="2539855"/>
                  <a:ext cx="419249" cy="2548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7733DC0-AB7B-3E4E-A5E6-983DD7F9A77F}"/>
                    </a:ext>
                  </a:extLst>
                </p:cNvPr>
                <p:cNvSpPr/>
                <p:nvPr/>
              </p:nvSpPr>
              <p:spPr>
                <a:xfrm>
                  <a:off x="3368088" y="2801771"/>
                  <a:ext cx="419249" cy="2548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7733DC0-AB7B-3E4E-A5E6-983DD7F9A7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8088" y="2801771"/>
                  <a:ext cx="419249" cy="25485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626D9B7-4665-6944-9C04-0284D98815E9}"/>
                    </a:ext>
                  </a:extLst>
                </p:cNvPr>
                <p:cNvSpPr/>
                <p:nvPr/>
              </p:nvSpPr>
              <p:spPr>
                <a:xfrm>
                  <a:off x="3664125" y="2004110"/>
                  <a:ext cx="419249" cy="2548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626D9B7-4665-6944-9C04-0284D98815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125" y="2004110"/>
                  <a:ext cx="419249" cy="25485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3FB9814-F478-8248-A437-3903B387B5ED}"/>
                    </a:ext>
                  </a:extLst>
                </p:cNvPr>
                <p:cNvSpPr/>
                <p:nvPr/>
              </p:nvSpPr>
              <p:spPr>
                <a:xfrm>
                  <a:off x="4521588" y="2023919"/>
                  <a:ext cx="419249" cy="2548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3FB9814-F478-8248-A437-3903B387B5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588" y="2023919"/>
                  <a:ext cx="419249" cy="25485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34140C5-6B8F-5A42-BB74-C085E0558B65}"/>
                    </a:ext>
                  </a:extLst>
                </p:cNvPr>
                <p:cNvSpPr/>
                <p:nvPr/>
              </p:nvSpPr>
              <p:spPr>
                <a:xfrm>
                  <a:off x="4188764" y="2733404"/>
                  <a:ext cx="419249" cy="2548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34140C5-6B8F-5A42-BB74-C085E0558B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8764" y="2733404"/>
                  <a:ext cx="419249" cy="25485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56C34AC-81ED-1E47-95F8-B54D057710D0}"/>
                    </a:ext>
                  </a:extLst>
                </p:cNvPr>
                <p:cNvSpPr/>
                <p:nvPr/>
              </p:nvSpPr>
              <p:spPr>
                <a:xfrm>
                  <a:off x="4219953" y="3348044"/>
                  <a:ext cx="419249" cy="2548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56C34AC-81ED-1E47-95F8-B54D057710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953" y="3348044"/>
                  <a:ext cx="419249" cy="25485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82D65FE-31EB-4849-AFA6-EBD832BF1218}"/>
                    </a:ext>
                  </a:extLst>
                </p:cNvPr>
                <p:cNvSpPr/>
                <p:nvPr/>
              </p:nvSpPr>
              <p:spPr>
                <a:xfrm>
                  <a:off x="3151976" y="3426676"/>
                  <a:ext cx="419249" cy="2548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82D65FE-31EB-4849-AFA6-EBD832BF12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1976" y="3426676"/>
                  <a:ext cx="419249" cy="25485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550CDB3-BF57-AC40-9C4A-2FA976699A48}"/>
                    </a:ext>
                  </a:extLst>
                </p:cNvPr>
                <p:cNvSpPr/>
                <p:nvPr/>
              </p:nvSpPr>
              <p:spPr>
                <a:xfrm>
                  <a:off x="3871184" y="3640771"/>
                  <a:ext cx="419249" cy="2548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方正兰亭黑_GBK" panose="02000000000000000000" pitchFamily="2" charset="-122"/>
                      <a:ea typeface="方正兰亭黑_GBK" panose="02000000000000000000" pitchFamily="2" charset="-122"/>
                    </a:rPr>
                    <a:t> </a:t>
                  </a:r>
                  <a:endPara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550CDB3-BF57-AC40-9C4A-2FA976699A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184" y="3640771"/>
                  <a:ext cx="419249" cy="25485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342AC27-5A42-A641-8ABA-2C41437860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94995" y="2113283"/>
            <a:ext cx="774700" cy="4191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B2FB92A-6603-004C-A063-955A24C0FB58}"/>
              </a:ext>
            </a:extLst>
          </p:cNvPr>
          <p:cNvSpPr txBox="1"/>
          <p:nvPr/>
        </p:nvSpPr>
        <p:spPr>
          <a:xfrm>
            <a:off x="6639277" y="2784481"/>
            <a:ext cx="4479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节点和边有对应的时间信息</a:t>
            </a:r>
            <a:endParaRPr lang="en-US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BF3FDE3-C799-4E43-B044-7DE9101EA4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33431" y="4535164"/>
            <a:ext cx="2235200" cy="431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F018C1A-DD8D-1144-8D6E-51D61BD6C8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3431" y="3714942"/>
            <a:ext cx="2298700" cy="43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A3FBFF-B4D7-B64A-ADF8-ACCF817F64FB}"/>
                  </a:ext>
                </a:extLst>
              </p:cNvPr>
              <p:cNvSpPr txBox="1"/>
              <p:nvPr/>
            </p:nvSpPr>
            <p:spPr>
              <a:xfrm>
                <a:off x="7118661" y="5355386"/>
                <a:ext cx="29526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ongti TC" panose="02010600040101010101" pitchFamily="2" charset="-120"/>
                      </a:rPr>
                      <m:t>𝒯</m:t>
                    </m:r>
                  </m:oMath>
                </a14:m>
                <a:r>
                  <a:rPr lang="en-US" sz="28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表示时间的集合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A3FBFF-B4D7-B64A-ADF8-ACCF817F6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661" y="5355386"/>
                <a:ext cx="2952668" cy="523220"/>
              </a:xfrm>
              <a:prstGeom prst="rect">
                <a:avLst/>
              </a:prstGeom>
              <a:blipFill>
                <a:blip r:embed="rId21"/>
                <a:stretch>
                  <a:fillRect l="-1288" t="-11905" r="-3433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129F74D-6721-8462-DCB2-B0C77CAE56E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75478" y="4388201"/>
            <a:ext cx="423405" cy="5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70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9D5B-FC7B-6AC2-7BA8-6BB4A732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87E4-BF86-2391-CE00-28883B75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图背景介绍</a:t>
            </a:r>
            <a:endParaRPr lang="en-US" altLang="zh-CN" dirty="0"/>
          </a:p>
          <a:p>
            <a:pPr lvl="1"/>
            <a:r>
              <a:rPr lang="en-CN" dirty="0"/>
              <a:t>图类型分类</a:t>
            </a:r>
          </a:p>
          <a:p>
            <a:pPr lvl="1"/>
            <a:r>
              <a:rPr lang="en-CN" dirty="0">
                <a:solidFill>
                  <a:schemeClr val="accent1"/>
                </a:solidFill>
              </a:rPr>
              <a:t>图的计算任务</a:t>
            </a:r>
          </a:p>
          <a:p>
            <a:r>
              <a:rPr lang="zh-CN" altLang="en-US" dirty="0"/>
              <a:t>图表示学习</a:t>
            </a:r>
            <a:endParaRPr lang="en-US" altLang="zh-CN" dirty="0"/>
          </a:p>
          <a:p>
            <a:r>
              <a:rPr lang="zh-CN" altLang="en-US" dirty="0"/>
              <a:t>本课程速览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97485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边的预测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84194" y="2443270"/>
            <a:ext cx="3196774" cy="1951099"/>
            <a:chOff x="2708955" y="3376528"/>
            <a:chExt cx="2588569" cy="1579890"/>
          </a:xfrm>
        </p:grpSpPr>
        <p:grpSp>
          <p:nvGrpSpPr>
            <p:cNvPr id="5" name="Group 4"/>
            <p:cNvGrpSpPr/>
            <p:nvPr/>
          </p:nvGrpSpPr>
          <p:grpSpPr>
            <a:xfrm>
              <a:off x="2708955" y="3376528"/>
              <a:ext cx="2588569" cy="1252781"/>
              <a:chOff x="1640485" y="2957098"/>
              <a:chExt cx="2733675" cy="1323009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640485" y="3242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916710" y="38333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478685" y="33761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354985" y="30904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278785" y="3519073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412135" y="4146757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107460" y="3623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240810" y="29570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15" name="Straight Connector 14"/>
              <p:cNvCxnSpPr>
                <a:stCxn id="7" idx="4"/>
                <a:endCxn id="8" idx="1"/>
              </p:cNvCxnSpPr>
              <p:nvPr/>
            </p:nvCxnSpPr>
            <p:spPr>
              <a:xfrm>
                <a:off x="1707160" y="3376198"/>
                <a:ext cx="229079" cy="476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8" idx="7"/>
                <a:endCxn id="9" idx="3"/>
              </p:cNvCxnSpPr>
              <p:nvPr/>
            </p:nvCxnSpPr>
            <p:spPr>
              <a:xfrm flipV="1">
                <a:off x="2030531" y="3490019"/>
                <a:ext cx="467683" cy="362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9" idx="6"/>
                <a:endCxn id="11" idx="2"/>
              </p:cNvCxnSpPr>
              <p:nvPr/>
            </p:nvCxnSpPr>
            <p:spPr>
              <a:xfrm>
                <a:off x="2612035" y="3442873"/>
                <a:ext cx="666750" cy="1428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9" idx="6"/>
                <a:endCxn id="10" idx="2"/>
              </p:cNvCxnSpPr>
              <p:nvPr/>
            </p:nvCxnSpPr>
            <p:spPr>
              <a:xfrm flipV="1">
                <a:off x="2612035" y="3157123"/>
                <a:ext cx="742950" cy="2857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0" idx="6"/>
                <a:endCxn id="14" idx="2"/>
              </p:cNvCxnSpPr>
              <p:nvPr/>
            </p:nvCxnSpPr>
            <p:spPr>
              <a:xfrm flipV="1">
                <a:off x="3488335" y="3023773"/>
                <a:ext cx="752475" cy="133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8" idx="6"/>
                <a:endCxn id="11" idx="2"/>
              </p:cNvCxnSpPr>
              <p:nvPr/>
            </p:nvCxnSpPr>
            <p:spPr>
              <a:xfrm flipV="1">
                <a:off x="2050060" y="3585748"/>
                <a:ext cx="1228725" cy="314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2" idx="1"/>
                <a:endCxn id="9" idx="4"/>
              </p:cNvCxnSpPr>
              <p:nvPr/>
            </p:nvCxnSpPr>
            <p:spPr>
              <a:xfrm flipH="1" flipV="1">
                <a:off x="2545360" y="3509548"/>
                <a:ext cx="886304" cy="656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2" idx="7"/>
                <a:endCxn id="13" idx="3"/>
              </p:cNvCxnSpPr>
              <p:nvPr/>
            </p:nvCxnSpPr>
            <p:spPr>
              <a:xfrm flipV="1">
                <a:off x="3525956" y="3737669"/>
                <a:ext cx="601033" cy="428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764374" y="4619971"/>
                  <a:ext cx="305450" cy="336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1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374" y="4619971"/>
                  <a:ext cx="305450" cy="3364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6564732" y="2321855"/>
            <a:ext cx="3378363" cy="1951099"/>
            <a:chOff x="2708955" y="3376528"/>
            <a:chExt cx="2735609" cy="1579890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4349579" y="3601559"/>
              <a:ext cx="72155" cy="27960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131290" y="3510433"/>
              <a:ext cx="126273" cy="50508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2708955" y="3376528"/>
              <a:ext cx="2588569" cy="1252781"/>
              <a:chOff x="1640485" y="2957098"/>
              <a:chExt cx="2733675" cy="1323009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640485" y="3242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916710" y="38333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478685" y="33761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354985" y="30904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278785" y="3519073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412135" y="4146757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107460" y="3623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240810" y="29570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38" name="Straight Connector 37"/>
              <p:cNvCxnSpPr>
                <a:stCxn id="30" idx="4"/>
                <a:endCxn id="31" idx="1"/>
              </p:cNvCxnSpPr>
              <p:nvPr/>
            </p:nvCxnSpPr>
            <p:spPr>
              <a:xfrm>
                <a:off x="1707160" y="3376198"/>
                <a:ext cx="229079" cy="476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1" idx="7"/>
                <a:endCxn id="32" idx="3"/>
              </p:cNvCxnSpPr>
              <p:nvPr/>
            </p:nvCxnSpPr>
            <p:spPr>
              <a:xfrm flipV="1">
                <a:off x="2030531" y="3490019"/>
                <a:ext cx="467683" cy="362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2" idx="6"/>
                <a:endCxn id="34" idx="2"/>
              </p:cNvCxnSpPr>
              <p:nvPr/>
            </p:nvCxnSpPr>
            <p:spPr>
              <a:xfrm>
                <a:off x="2612035" y="3442873"/>
                <a:ext cx="666750" cy="1428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2" idx="6"/>
                <a:endCxn id="33" idx="2"/>
              </p:cNvCxnSpPr>
              <p:nvPr/>
            </p:nvCxnSpPr>
            <p:spPr>
              <a:xfrm flipV="1">
                <a:off x="2612035" y="3157123"/>
                <a:ext cx="742950" cy="2857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33" idx="6"/>
                <a:endCxn id="37" idx="2"/>
              </p:cNvCxnSpPr>
              <p:nvPr/>
            </p:nvCxnSpPr>
            <p:spPr>
              <a:xfrm flipV="1">
                <a:off x="3488335" y="3023773"/>
                <a:ext cx="752475" cy="133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1" idx="6"/>
                <a:endCxn id="34" idx="2"/>
              </p:cNvCxnSpPr>
              <p:nvPr/>
            </p:nvCxnSpPr>
            <p:spPr>
              <a:xfrm flipV="1">
                <a:off x="2050060" y="3585748"/>
                <a:ext cx="1228725" cy="314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5" idx="1"/>
                <a:endCxn id="32" idx="4"/>
              </p:cNvCxnSpPr>
              <p:nvPr/>
            </p:nvCxnSpPr>
            <p:spPr>
              <a:xfrm flipH="1" flipV="1">
                <a:off x="2545360" y="3509548"/>
                <a:ext cx="886304" cy="656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5" idx="7"/>
                <a:endCxn id="36" idx="3"/>
              </p:cNvCxnSpPr>
              <p:nvPr/>
            </p:nvCxnSpPr>
            <p:spPr>
              <a:xfrm flipV="1">
                <a:off x="3525956" y="3737669"/>
                <a:ext cx="601033" cy="428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4298842" y="3634378"/>
              <a:ext cx="336447" cy="299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？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08117" y="3590996"/>
              <a:ext cx="336447" cy="299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？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764374" y="4619971"/>
                  <a:ext cx="782811" cy="336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100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100" dirty="0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374" y="4619971"/>
                  <a:ext cx="782811" cy="3364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Down Arrow 45"/>
          <p:cNvSpPr/>
          <p:nvPr/>
        </p:nvSpPr>
        <p:spPr>
          <a:xfrm rot="16200000">
            <a:off x="5784477" y="2785029"/>
            <a:ext cx="444453" cy="630833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496109" y="4683618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朋友推荐</a:t>
            </a:r>
            <a:endParaRPr lang="en-US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12320" y="4674590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知识图谱补全</a:t>
            </a:r>
            <a:endParaRPr lang="en-US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928531" y="4674589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药物相互作用预测</a:t>
            </a:r>
            <a:endParaRPr lang="en-US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58436" y="4874198"/>
            <a:ext cx="253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ea typeface="方正兰亭黑_GBK" panose="02000000000000000000" pitchFamily="2" charset="-122"/>
                <a:cs typeface="Times New Roman" panose="02020603050405020304" pitchFamily="18" charset="0"/>
              </a:rPr>
              <a:t>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49" grpId="0" animBg="1"/>
      <p:bldP spid="50" grpId="0" animBg="1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节点分类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019944" y="2277475"/>
            <a:ext cx="3358649" cy="1625474"/>
            <a:chOff x="1640485" y="2957098"/>
            <a:chExt cx="2733675" cy="1323009"/>
          </a:xfrm>
        </p:grpSpPr>
        <p:sp>
          <p:nvSpPr>
            <p:cNvPr id="5" name="Oval 4"/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3" name="Straight Connector 12"/>
            <p:cNvCxnSpPr>
              <a:stCxn id="5" idx="4"/>
              <a:endCxn id="6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7"/>
              <a:endCxn id="7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7" idx="6"/>
              <a:endCxn id="9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6"/>
              <a:endCxn id="8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6"/>
              <a:endCxn id="12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6"/>
              <a:endCxn id="9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1"/>
              <a:endCxn id="7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7"/>
              <a:endCxn id="11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Down Arrow 21"/>
          <p:cNvSpPr/>
          <p:nvPr/>
        </p:nvSpPr>
        <p:spPr>
          <a:xfrm rot="16200000">
            <a:off x="5922942" y="2747263"/>
            <a:ext cx="444453" cy="630833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771790" y="2237109"/>
            <a:ext cx="3358649" cy="1625474"/>
            <a:chOff x="1640485" y="2957098"/>
            <a:chExt cx="2733675" cy="1323009"/>
          </a:xfrm>
        </p:grpSpPr>
        <p:sp>
          <p:nvSpPr>
            <p:cNvPr id="24" name="Oval 23"/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32" name="Straight Connector 31"/>
            <p:cNvCxnSpPr>
              <a:stCxn id="24" idx="4"/>
              <a:endCxn id="25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5" idx="7"/>
              <a:endCxn id="26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6" idx="6"/>
              <a:endCxn id="28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6" idx="6"/>
              <a:endCxn id="27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7" idx="6"/>
              <a:endCxn id="31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5" idx="6"/>
              <a:endCxn id="28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9" idx="1"/>
              <a:endCxn id="26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9" idx="7"/>
              <a:endCxn id="30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3962776" y="2144532"/>
            <a:ext cx="65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？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83434" y="3176637"/>
            <a:ext cx="65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？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83781" y="3471491"/>
            <a:ext cx="65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？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496109" y="4683618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用户分类</a:t>
            </a:r>
            <a:endParaRPr lang="en-US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5212320" y="4674590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交通预测</a:t>
            </a:r>
            <a:endParaRPr lang="en-US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928531" y="4674589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空气质量预测</a:t>
            </a:r>
            <a:endParaRPr lang="en-US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58436" y="4874198"/>
            <a:ext cx="253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ea typeface="方正兰亭黑_GBK" panose="02000000000000000000" pitchFamily="2" charset="-122"/>
                <a:cs typeface="Times New Roman" panose="02020603050405020304" pitchFamily="18" charset="0"/>
              </a:rPr>
              <a:t>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3" grpId="0" animBg="1"/>
      <p:bldP spid="44" grpId="0" animBg="1"/>
      <p:bldP spid="45" grpId="0" animBg="1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图分类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020381" y="2786317"/>
            <a:ext cx="604711" cy="3228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5" name="Graphic 4" descr="Question mark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8881" y="2357062"/>
            <a:ext cx="1026530" cy="102653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81200" y="2411284"/>
            <a:ext cx="2901560" cy="1404259"/>
            <a:chOff x="1640485" y="2957098"/>
            <a:chExt cx="2733675" cy="1323009"/>
          </a:xfrm>
        </p:grpSpPr>
        <p:sp>
          <p:nvSpPr>
            <p:cNvPr id="7" name="Oval 6"/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5" name="Straight Connector 14"/>
            <p:cNvCxnSpPr>
              <a:stCxn id="7" idx="4"/>
              <a:endCxn id="8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" idx="7"/>
              <a:endCxn id="9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" idx="6"/>
              <a:endCxn id="11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6"/>
              <a:endCxn id="10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6"/>
              <a:endCxn id="14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" idx="6"/>
              <a:endCxn id="11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1"/>
              <a:endCxn id="9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7"/>
              <a:endCxn id="13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7271439" y="2147613"/>
            <a:ext cx="2074659" cy="1214515"/>
            <a:chOff x="659246" y="3917464"/>
            <a:chExt cx="2074659" cy="12145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Rectangle 42"/>
            <p:cNvSpPr/>
            <p:nvPr/>
          </p:nvSpPr>
          <p:spPr>
            <a:xfrm>
              <a:off x="659246" y="3917464"/>
              <a:ext cx="2074659" cy="1214515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perspectiveFront"/>
              <a:lightRig rig="threeP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807503" y="4112475"/>
              <a:ext cx="1773493" cy="858312"/>
              <a:chOff x="1640485" y="2957098"/>
              <a:chExt cx="2733675" cy="1323009"/>
            </a:xfrm>
            <a:scene3d>
              <a:camera prst="perspectiveFront"/>
              <a:lightRig rig="threePt" dir="t"/>
            </a:scene3d>
          </p:grpSpPr>
          <p:sp>
            <p:nvSpPr>
              <p:cNvPr id="45" name="Oval 44"/>
              <p:cNvSpPr/>
              <p:nvPr/>
            </p:nvSpPr>
            <p:spPr>
              <a:xfrm>
                <a:off x="1640485" y="3242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916710" y="38333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78685" y="33761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354985" y="30904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278785" y="3519073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412135" y="4146757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107460" y="3623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240810" y="29570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53" name="Straight Connector 52"/>
              <p:cNvCxnSpPr>
                <a:stCxn id="45" idx="4"/>
                <a:endCxn id="46" idx="1"/>
              </p:cNvCxnSpPr>
              <p:nvPr/>
            </p:nvCxnSpPr>
            <p:spPr>
              <a:xfrm>
                <a:off x="1707160" y="3376198"/>
                <a:ext cx="229079" cy="476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6" idx="7"/>
                <a:endCxn id="47" idx="3"/>
              </p:cNvCxnSpPr>
              <p:nvPr/>
            </p:nvCxnSpPr>
            <p:spPr>
              <a:xfrm flipV="1">
                <a:off x="2030531" y="3490019"/>
                <a:ext cx="467683" cy="362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7" idx="6"/>
                <a:endCxn id="49" idx="2"/>
              </p:cNvCxnSpPr>
              <p:nvPr/>
            </p:nvCxnSpPr>
            <p:spPr>
              <a:xfrm>
                <a:off x="2612035" y="3442873"/>
                <a:ext cx="666750" cy="1428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7" idx="6"/>
                <a:endCxn id="48" idx="2"/>
              </p:cNvCxnSpPr>
              <p:nvPr/>
            </p:nvCxnSpPr>
            <p:spPr>
              <a:xfrm flipV="1">
                <a:off x="2612035" y="3157123"/>
                <a:ext cx="742950" cy="2857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48" idx="6"/>
                <a:endCxn id="52" idx="2"/>
              </p:cNvCxnSpPr>
              <p:nvPr/>
            </p:nvCxnSpPr>
            <p:spPr>
              <a:xfrm flipV="1">
                <a:off x="3488335" y="3023773"/>
                <a:ext cx="752475" cy="133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6" idx="6"/>
                <a:endCxn id="49" idx="2"/>
              </p:cNvCxnSpPr>
              <p:nvPr/>
            </p:nvCxnSpPr>
            <p:spPr>
              <a:xfrm flipV="1">
                <a:off x="2050060" y="3585748"/>
                <a:ext cx="1228725" cy="314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0" idx="1"/>
                <a:endCxn id="47" idx="4"/>
              </p:cNvCxnSpPr>
              <p:nvPr/>
            </p:nvCxnSpPr>
            <p:spPr>
              <a:xfrm flipH="1" flipV="1">
                <a:off x="2545360" y="3509548"/>
                <a:ext cx="886304" cy="656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0" idx="7"/>
                <a:endCxn id="51" idx="3"/>
              </p:cNvCxnSpPr>
              <p:nvPr/>
            </p:nvCxnSpPr>
            <p:spPr>
              <a:xfrm flipV="1">
                <a:off x="3525956" y="3737669"/>
                <a:ext cx="601033" cy="428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/>
          <p:cNvGrpSpPr/>
          <p:nvPr/>
        </p:nvGrpSpPr>
        <p:grpSpPr>
          <a:xfrm>
            <a:off x="7642155" y="2522961"/>
            <a:ext cx="2074659" cy="1214515"/>
            <a:chOff x="659246" y="3917464"/>
            <a:chExt cx="2074659" cy="12145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 61"/>
            <p:cNvSpPr/>
            <p:nvPr/>
          </p:nvSpPr>
          <p:spPr>
            <a:xfrm>
              <a:off x="659246" y="3917464"/>
              <a:ext cx="2074659" cy="1214515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perspectiveFront"/>
              <a:lightRig rig="threeP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807503" y="4112475"/>
              <a:ext cx="1773493" cy="858312"/>
              <a:chOff x="1640485" y="2957098"/>
              <a:chExt cx="2733675" cy="1323009"/>
            </a:xfrm>
            <a:scene3d>
              <a:camera prst="perspectiveFront"/>
              <a:lightRig rig="threePt" dir="t"/>
            </a:scene3d>
          </p:grpSpPr>
          <p:sp>
            <p:nvSpPr>
              <p:cNvPr id="64" name="Oval 63"/>
              <p:cNvSpPr/>
              <p:nvPr/>
            </p:nvSpPr>
            <p:spPr>
              <a:xfrm>
                <a:off x="1640485" y="3242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916710" y="38333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478685" y="33761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354985" y="30904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3278785" y="3519073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412135" y="4146757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4107460" y="3623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240810" y="29570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72" name="Straight Connector 71"/>
              <p:cNvCxnSpPr>
                <a:stCxn id="64" idx="4"/>
                <a:endCxn id="65" idx="1"/>
              </p:cNvCxnSpPr>
              <p:nvPr/>
            </p:nvCxnSpPr>
            <p:spPr>
              <a:xfrm>
                <a:off x="1707160" y="3376198"/>
                <a:ext cx="229079" cy="476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5" idx="7"/>
                <a:endCxn id="66" idx="3"/>
              </p:cNvCxnSpPr>
              <p:nvPr/>
            </p:nvCxnSpPr>
            <p:spPr>
              <a:xfrm flipV="1">
                <a:off x="2030531" y="3490019"/>
                <a:ext cx="467683" cy="362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6" idx="6"/>
                <a:endCxn id="68" idx="2"/>
              </p:cNvCxnSpPr>
              <p:nvPr/>
            </p:nvCxnSpPr>
            <p:spPr>
              <a:xfrm>
                <a:off x="2612035" y="3442873"/>
                <a:ext cx="666750" cy="1428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66" idx="6"/>
                <a:endCxn id="67" idx="2"/>
              </p:cNvCxnSpPr>
              <p:nvPr/>
            </p:nvCxnSpPr>
            <p:spPr>
              <a:xfrm flipV="1">
                <a:off x="2612035" y="3157123"/>
                <a:ext cx="742950" cy="2857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67" idx="6"/>
                <a:endCxn id="71" idx="2"/>
              </p:cNvCxnSpPr>
              <p:nvPr/>
            </p:nvCxnSpPr>
            <p:spPr>
              <a:xfrm flipV="1">
                <a:off x="3488335" y="3023773"/>
                <a:ext cx="752475" cy="133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65" idx="6"/>
                <a:endCxn id="68" idx="2"/>
              </p:cNvCxnSpPr>
              <p:nvPr/>
            </p:nvCxnSpPr>
            <p:spPr>
              <a:xfrm flipV="1">
                <a:off x="2050060" y="3585748"/>
                <a:ext cx="1228725" cy="314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69" idx="1"/>
                <a:endCxn id="66" idx="4"/>
              </p:cNvCxnSpPr>
              <p:nvPr/>
            </p:nvCxnSpPr>
            <p:spPr>
              <a:xfrm flipH="1" flipV="1">
                <a:off x="2545360" y="3509548"/>
                <a:ext cx="886304" cy="656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69" idx="7"/>
                <a:endCxn id="70" idx="3"/>
              </p:cNvCxnSpPr>
              <p:nvPr/>
            </p:nvCxnSpPr>
            <p:spPr>
              <a:xfrm flipV="1">
                <a:off x="3525956" y="3737669"/>
                <a:ext cx="601033" cy="428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/>
          <p:cNvGrpSpPr/>
          <p:nvPr/>
        </p:nvGrpSpPr>
        <p:grpSpPr>
          <a:xfrm>
            <a:off x="8024218" y="2968341"/>
            <a:ext cx="2074659" cy="1214515"/>
            <a:chOff x="659246" y="3917464"/>
            <a:chExt cx="2074659" cy="12145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/>
            <p:cNvSpPr/>
            <p:nvPr/>
          </p:nvSpPr>
          <p:spPr>
            <a:xfrm>
              <a:off x="659246" y="3917464"/>
              <a:ext cx="2074659" cy="1214515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perspectiveFront"/>
              <a:lightRig rig="threeP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807503" y="4112475"/>
              <a:ext cx="1773493" cy="858312"/>
              <a:chOff x="1640485" y="2957098"/>
              <a:chExt cx="2733675" cy="1323009"/>
            </a:xfrm>
            <a:scene3d>
              <a:camera prst="perspectiveFront"/>
              <a:lightRig rig="threePt" dir="t"/>
            </a:scene3d>
          </p:grpSpPr>
          <p:sp>
            <p:nvSpPr>
              <p:cNvPr id="83" name="Oval 82"/>
              <p:cNvSpPr/>
              <p:nvPr/>
            </p:nvSpPr>
            <p:spPr>
              <a:xfrm>
                <a:off x="1640485" y="3242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916710" y="38333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2478685" y="33761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354985" y="30904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278785" y="3519073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412135" y="4146757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107460" y="3623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240810" y="29570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  <a:sp3d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91" name="Straight Connector 90"/>
              <p:cNvCxnSpPr>
                <a:stCxn id="83" idx="4"/>
                <a:endCxn id="84" idx="1"/>
              </p:cNvCxnSpPr>
              <p:nvPr/>
            </p:nvCxnSpPr>
            <p:spPr>
              <a:xfrm>
                <a:off x="1707160" y="3376198"/>
                <a:ext cx="229079" cy="476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84" idx="7"/>
                <a:endCxn id="85" idx="3"/>
              </p:cNvCxnSpPr>
              <p:nvPr/>
            </p:nvCxnSpPr>
            <p:spPr>
              <a:xfrm flipV="1">
                <a:off x="2030531" y="3490019"/>
                <a:ext cx="467683" cy="362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5" idx="6"/>
                <a:endCxn id="87" idx="2"/>
              </p:cNvCxnSpPr>
              <p:nvPr/>
            </p:nvCxnSpPr>
            <p:spPr>
              <a:xfrm>
                <a:off x="2612035" y="3442873"/>
                <a:ext cx="666750" cy="1428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85" idx="6"/>
                <a:endCxn id="86" idx="2"/>
              </p:cNvCxnSpPr>
              <p:nvPr/>
            </p:nvCxnSpPr>
            <p:spPr>
              <a:xfrm flipV="1">
                <a:off x="2612035" y="3157123"/>
                <a:ext cx="742950" cy="2857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6" idx="6"/>
                <a:endCxn id="90" idx="2"/>
              </p:cNvCxnSpPr>
              <p:nvPr/>
            </p:nvCxnSpPr>
            <p:spPr>
              <a:xfrm flipV="1">
                <a:off x="3488335" y="3023773"/>
                <a:ext cx="752475" cy="133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84" idx="6"/>
                <a:endCxn id="87" idx="2"/>
              </p:cNvCxnSpPr>
              <p:nvPr/>
            </p:nvCxnSpPr>
            <p:spPr>
              <a:xfrm flipV="1">
                <a:off x="2050060" y="3585748"/>
                <a:ext cx="1228725" cy="314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88" idx="1"/>
                <a:endCxn id="85" idx="4"/>
              </p:cNvCxnSpPr>
              <p:nvPr/>
            </p:nvCxnSpPr>
            <p:spPr>
              <a:xfrm flipH="1" flipV="1">
                <a:off x="2545360" y="3509548"/>
                <a:ext cx="886304" cy="656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88" idx="7"/>
                <a:endCxn id="89" idx="3"/>
              </p:cNvCxnSpPr>
              <p:nvPr/>
            </p:nvCxnSpPr>
            <p:spPr>
              <a:xfrm flipV="1">
                <a:off x="3525956" y="3737669"/>
                <a:ext cx="601033" cy="428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  <a:sp3d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Rounded Rectangle 98"/>
          <p:cNvSpPr/>
          <p:nvPr/>
        </p:nvSpPr>
        <p:spPr>
          <a:xfrm>
            <a:off x="2496109" y="4683618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药物特性预测</a:t>
            </a:r>
            <a:endParaRPr lang="en-US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5212320" y="4674590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蛋白质特性预测</a:t>
            </a:r>
            <a:endParaRPr lang="en-US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7928531" y="4674589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大脑网络分析</a:t>
            </a:r>
            <a:endParaRPr lang="en-US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58436" y="4874198"/>
            <a:ext cx="253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……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361946" y="2018538"/>
            <a:ext cx="6201959" cy="301752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如何利用图的信息提升这些任务的效果？</a:t>
            </a:r>
            <a:endParaRPr lang="en-US" sz="4400" dirty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3" grpId="0"/>
      <p:bldP spid="10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方正兰亭黑_GBK" panose="02000000000000000000" pitchFamily="2" charset="-122"/>
              </a:rPr>
              <a:t>图上的机器学习</a:t>
            </a:r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7255263" y="1807197"/>
          <a:ext cx="506954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8203229" y="3510057"/>
            <a:ext cx="707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方正兰亭黑_GBK" panose="02000000000000000000" pitchFamily="2" charset="-122"/>
                <a:cs typeface="Abadi MT Condensed Extra Bold" charset="0"/>
              </a:rPr>
              <a:t>Tasks</a:t>
            </a:r>
            <a:endParaRPr lang="en-US" sz="900" dirty="0">
              <a:latin typeface="Times New Roman" panose="02020603050405020304" pitchFamily="18" charset="0"/>
              <a:ea typeface="方正兰亭黑_GBK" panose="02000000000000000000" pitchFamily="2" charset="-122"/>
              <a:cs typeface="Abadi MT Condensed Extra 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66656" y="2066689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方正兰亭黑_GBK" panose="02000000000000000000" pitchFamily="2" charset="-122"/>
                <a:cs typeface="Abadi MT Condensed Extra Bold" charset="0"/>
              </a:rPr>
              <a:t>Classification</a:t>
            </a:r>
            <a:endParaRPr lang="en-US" sz="825" dirty="0">
              <a:latin typeface="Times New Roman" panose="02020603050405020304" pitchFamily="18" charset="0"/>
              <a:ea typeface="方正兰亭黑_GBK" panose="02000000000000000000" pitchFamily="2" charset="-122"/>
              <a:cs typeface="Abadi MT Condensed Extra Bol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74343" y="2959272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方正兰亭黑_GBK" panose="02000000000000000000" pitchFamily="2" charset="-122"/>
                <a:cs typeface="Abadi MT Condensed Extra Bold" charset="0"/>
              </a:rPr>
              <a:t>Clustering </a:t>
            </a:r>
            <a:endParaRPr lang="en-US" sz="825" dirty="0">
              <a:latin typeface="Times New Roman" panose="02020603050405020304" pitchFamily="18" charset="0"/>
              <a:ea typeface="方正兰亭黑_GBK" panose="02000000000000000000" pitchFamily="2" charset="-122"/>
              <a:cs typeface="Abadi MT Condensed Extra Bold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78315" y="3878236"/>
            <a:ext cx="47320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500" dirty="0">
                <a:solidFill>
                  <a:schemeClr val="tx2"/>
                </a:solidFill>
                <a:latin typeface="Times New Roman" panose="02020603050405020304" pitchFamily="18" charset="0"/>
                <a:ea typeface="方正兰亭黑_GBK" panose="02000000000000000000" pitchFamily="2" charset="-122"/>
                <a:cs typeface="Abadi MT Condensed Extra Bold" charset="0"/>
              </a:rPr>
              <a:t>…..</a:t>
            </a:r>
            <a:endParaRPr lang="en-US" sz="825" dirty="0">
              <a:latin typeface="Times New Roman" panose="02020603050405020304" pitchFamily="18" charset="0"/>
              <a:ea typeface="方正兰亭黑_GBK" panose="02000000000000000000" pitchFamily="2" charset="-122"/>
              <a:cs typeface="Abadi MT Condensed Extra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46629" y="4777240"/>
            <a:ext cx="707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方正兰亭黑_GBK" panose="02000000000000000000" pitchFamily="2" charset="-122"/>
                <a:cs typeface="Abadi MT Condensed Extra Bold" charset="0"/>
              </a:rPr>
              <a:t>Ranking</a:t>
            </a:r>
            <a:endParaRPr lang="en-US" sz="825" dirty="0">
              <a:latin typeface="Times New Roman" panose="02020603050405020304" pitchFamily="18" charset="0"/>
              <a:ea typeface="方正兰亭黑_GBK" panose="02000000000000000000" pitchFamily="2" charset="-122"/>
              <a:cs typeface="Abadi MT Condensed Extra Bold" charset="0"/>
            </a:endParaRPr>
          </a:p>
        </p:txBody>
      </p:sp>
      <p:sp>
        <p:nvSpPr>
          <p:cNvPr id="10" name="Notched Right Arrow 9"/>
          <p:cNvSpPr/>
          <p:nvPr/>
        </p:nvSpPr>
        <p:spPr>
          <a:xfrm>
            <a:off x="4719541" y="3203009"/>
            <a:ext cx="1809485" cy="623248"/>
          </a:xfrm>
          <a:prstGeom prst="notched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2260" y="2927409"/>
            <a:ext cx="496156" cy="1081037"/>
            <a:chOff x="5651587" y="2851924"/>
            <a:chExt cx="661541" cy="1441382"/>
          </a:xfrm>
        </p:grpSpPr>
        <p:sp>
          <p:nvSpPr>
            <p:cNvPr id="12" name="Rectangle 11"/>
            <p:cNvSpPr/>
            <p:nvPr/>
          </p:nvSpPr>
          <p:spPr>
            <a:xfrm rot="10800000">
              <a:off x="6144955" y="285193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0800000">
              <a:off x="5977138" y="285192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0800000">
              <a:off x="5819830" y="285196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0800000">
              <a:off x="5651587" y="285192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0800000">
              <a:off x="6144955" y="303389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0800000">
              <a:off x="5977138" y="303389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5819830" y="303393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10800000">
              <a:off x="5651587" y="303389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10800000">
              <a:off x="6144955" y="320879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0800000">
              <a:off x="5819830" y="320882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0800000">
              <a:off x="5651587" y="320878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0800000">
              <a:off x="5982392" y="320624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10800000">
              <a:off x="6145133" y="339442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10800000">
              <a:off x="5977316" y="339441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0800000">
              <a:off x="5820008" y="339446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0800000">
              <a:off x="5651765" y="339442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0800000">
              <a:off x="6144955" y="358278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0800000">
              <a:off x="5977138" y="358278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rot="10800000">
              <a:off x="5819830" y="358282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10800000">
              <a:off x="5651587" y="358278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0800000">
              <a:off x="6144955" y="376475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0800000">
              <a:off x="5977138" y="376474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0800000">
              <a:off x="5819830" y="376479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rot="10800000">
              <a:off x="5651587" y="376475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10800000">
              <a:off x="6144955" y="393964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0800000">
              <a:off x="5819830" y="393968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0800000">
              <a:off x="5651587" y="393964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0800000">
              <a:off x="5982392" y="393709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10800000">
              <a:off x="6145133" y="412528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10800000">
              <a:off x="5977316" y="412527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10800000">
              <a:off x="5820008" y="412532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0800000">
              <a:off x="5651765" y="412527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549242" y="3159102"/>
            <a:ext cx="1800270" cy="871271"/>
            <a:chOff x="1640485" y="2957098"/>
            <a:chExt cx="2733675" cy="1323009"/>
          </a:xfrm>
        </p:grpSpPr>
        <p:sp>
          <p:nvSpPr>
            <p:cNvPr id="45" name="Oval 44"/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cxnSp>
          <p:nvCxnSpPr>
            <p:cNvPr id="53" name="Straight Connector 52"/>
            <p:cNvCxnSpPr>
              <a:stCxn id="45" idx="4"/>
              <a:endCxn id="46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7"/>
              <a:endCxn id="47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6"/>
              <a:endCxn id="49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7" idx="6"/>
              <a:endCxn id="48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8" idx="6"/>
              <a:endCxn id="52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6" idx="6"/>
              <a:endCxn id="49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0" idx="1"/>
              <a:endCxn id="47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0" idx="7"/>
              <a:endCxn id="51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2045210" y="2214688"/>
            <a:ext cx="5831426" cy="26649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28742" y="4954578"/>
            <a:ext cx="20697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FF0000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图上的特征提取</a:t>
            </a:r>
            <a:endParaRPr lang="en-US" sz="2100" dirty="0">
              <a:solidFill>
                <a:srgbClr val="FF0000"/>
              </a:solidFill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4654" y="4008444"/>
            <a:ext cx="4523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ea typeface="方正兰亭黑_GBK" panose="02000000000000000000" pitchFamily="2" charset="-122"/>
              </a:rPr>
              <a:t>图</a:t>
            </a:r>
            <a:r>
              <a:rPr lang="en-US" sz="21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847386" y="408268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ea typeface="方正兰亭黑_GBK" panose="02000000000000000000" pitchFamily="2" charset="-122"/>
              </a:rPr>
              <a:t>节点特征</a:t>
            </a:r>
            <a:endParaRPr lang="en-US" sz="2100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P spid="7" grpId="0"/>
      <p:bldP spid="8" grpId="0"/>
      <p:bldP spid="9" grpId="0"/>
      <p:bldP spid="10" grpId="0" animBg="1"/>
      <p:bldP spid="61" grpId="0" animBg="1"/>
      <p:bldP spid="62" grpId="0"/>
      <p:bldP spid="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深度学习：图像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9920" y="2227300"/>
            <a:ext cx="5555726" cy="2716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2508500"/>
            <a:ext cx="5516900" cy="22067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深度学习：文本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16225"/>
            <a:ext cx="1031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BERT: Pre-training of Deep Bidirectional Transformers for Language Understanding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5435" y="1674753"/>
            <a:ext cx="9733597" cy="40438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E53B9-ED60-B44B-A659-A692ADBD9918}"/>
              </a:ext>
            </a:extLst>
          </p:cNvPr>
          <p:cNvSpPr txBox="1"/>
          <p:nvPr/>
        </p:nvSpPr>
        <p:spPr>
          <a:xfrm rot="5400000">
            <a:off x="10333280" y="3542784"/>
            <a:ext cx="126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4"/>
              </a:rPr>
              <a:t>Image credit</a:t>
            </a:r>
            <a:endParaRPr lang="en-US" sz="1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图深度学习的挑战</a:t>
            </a:r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pic>
        <p:nvPicPr>
          <p:cNvPr id="4" name="Picture 3" descr="A body of water with a mountain in the backgroun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245" y="1950532"/>
            <a:ext cx="2334196" cy="155597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66244" y="1942272"/>
          <a:ext cx="2334200" cy="1569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34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3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34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0705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0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0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0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0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05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3384" marR="63384" marT="31692" marB="316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5035496" y="2786996"/>
            <a:ext cx="120670" cy="12067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47773" y="2417664"/>
            <a:ext cx="249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An apple a day, …</a:t>
            </a:r>
          </a:p>
        </p:txBody>
      </p:sp>
      <p:sp>
        <p:nvSpPr>
          <p:cNvPr id="8" name="Oval 7"/>
          <p:cNvSpPr/>
          <p:nvPr/>
        </p:nvSpPr>
        <p:spPr>
          <a:xfrm>
            <a:off x="5472853" y="2786996"/>
            <a:ext cx="120670" cy="12067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81182" y="2786996"/>
            <a:ext cx="120670" cy="12067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296768" y="2781187"/>
            <a:ext cx="120670" cy="12067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cxnSp>
        <p:nvCxnSpPr>
          <p:cNvPr id="11" name="Straight Connector 10"/>
          <p:cNvCxnSpPr>
            <a:stCxn id="6" idx="6"/>
            <a:endCxn id="8" idx="2"/>
          </p:cNvCxnSpPr>
          <p:nvPr/>
        </p:nvCxnSpPr>
        <p:spPr>
          <a:xfrm>
            <a:off x="5156168" y="2847331"/>
            <a:ext cx="31668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93525" y="2845866"/>
            <a:ext cx="31668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87340" y="2848779"/>
            <a:ext cx="31668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493569" y="4317524"/>
            <a:ext cx="2708407" cy="1310780"/>
            <a:chOff x="1640485" y="2957098"/>
            <a:chExt cx="2733675" cy="1323009"/>
          </a:xfrm>
        </p:grpSpPr>
        <p:sp>
          <p:nvSpPr>
            <p:cNvPr id="17" name="Oval 16"/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cxnSp>
          <p:nvCxnSpPr>
            <p:cNvPr id="25" name="Straight Connector 24"/>
            <p:cNvCxnSpPr>
              <a:stCxn id="17" idx="4"/>
              <a:endCxn id="18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8" idx="7"/>
              <a:endCxn id="19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9" idx="6"/>
              <a:endCxn id="21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6"/>
              <a:endCxn id="20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0" idx="6"/>
              <a:endCxn id="24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6"/>
              <a:endCxn id="21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2" idx="1"/>
              <a:endCxn id="19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2" idx="7"/>
              <a:endCxn id="23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Up-Down Arrow 32"/>
          <p:cNvSpPr/>
          <p:nvPr/>
        </p:nvSpPr>
        <p:spPr>
          <a:xfrm>
            <a:off x="4398388" y="3401642"/>
            <a:ext cx="697445" cy="1077296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23804" y="365282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VS.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04762" y="2731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48861" y="3052656"/>
            <a:ext cx="4254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节点的邻居可以是任意数量</a:t>
            </a:r>
            <a:endParaRPr lang="en-US" altLang="zh-CN" sz="2400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拓扑结构更为复杂</a:t>
            </a:r>
            <a:endParaRPr lang="en-US" altLang="zh-CN" sz="2400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节点没有固定的顺序</a:t>
            </a:r>
            <a:endParaRPr lang="en-US" sz="2400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7E5F2-1B5C-E7B0-2DE3-3CEDC3DE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D741-C550-0D21-8805-AD044E0B6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教育背景</a:t>
            </a:r>
          </a:p>
          <a:p>
            <a:pPr lvl="1"/>
            <a:r>
              <a:rPr lang="zh-CN" altLang="en-US" dirty="0"/>
              <a:t>浙江大学，博士，</a:t>
            </a:r>
            <a:r>
              <a:rPr lang="en-US" altLang="zh-CN" dirty="0"/>
              <a:t>2019</a:t>
            </a:r>
          </a:p>
          <a:p>
            <a:pPr lvl="1"/>
            <a:r>
              <a:rPr lang="en-US" dirty="0"/>
              <a:t>University of Illinois at Chicago, </a:t>
            </a:r>
            <a:r>
              <a:rPr lang="zh-CN" altLang="en-US" dirty="0"/>
              <a:t>交流访问，</a:t>
            </a:r>
            <a:r>
              <a:rPr lang="en-US" altLang="zh-CN" dirty="0"/>
              <a:t>2018</a:t>
            </a:r>
          </a:p>
          <a:p>
            <a:pPr lvl="1"/>
            <a:r>
              <a:rPr lang="en-US" dirty="0"/>
              <a:t>University of Technology Sydney, </a:t>
            </a:r>
            <a:r>
              <a:rPr lang="zh-CN" altLang="en-US" dirty="0"/>
              <a:t>交流访问，</a:t>
            </a:r>
            <a:r>
              <a:rPr lang="en-US" altLang="zh-CN" dirty="0"/>
              <a:t>2016</a:t>
            </a:r>
          </a:p>
          <a:p>
            <a:r>
              <a:rPr lang="zh-CN" altLang="en-US" dirty="0"/>
              <a:t>个人主页：</a:t>
            </a:r>
            <a:r>
              <a:rPr lang="en-US" dirty="0" err="1"/>
              <a:t>wanyao.me</a:t>
            </a:r>
            <a:endParaRPr lang="en-US" dirty="0"/>
          </a:p>
          <a:p>
            <a:r>
              <a:rPr lang="en-US" dirty="0" err="1"/>
              <a:t>Email：wanyao@hust.edu.cn</a:t>
            </a:r>
            <a:endParaRPr lang="en-US" dirty="0"/>
          </a:p>
          <a:p>
            <a:r>
              <a:rPr lang="zh-CN" altLang="en-US" dirty="0"/>
              <a:t>办公室：东五楼</a:t>
            </a:r>
            <a:r>
              <a:rPr lang="en-US" altLang="zh-CN" dirty="0"/>
              <a:t>220 </a:t>
            </a:r>
            <a:r>
              <a:rPr lang="zh-CN" altLang="en-US" dirty="0"/>
              <a:t>（随时欢迎答疑及任何相关交流！）</a:t>
            </a:r>
          </a:p>
          <a:p>
            <a:r>
              <a:rPr lang="zh-CN" altLang="en-US" dirty="0"/>
              <a:t>研究兴趣：代码智能、自然语言处理、程序语言、人工智能</a:t>
            </a:r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4F7F3-8D4B-2905-4A03-D5A351F0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952" y="0"/>
            <a:ext cx="3432049" cy="22390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714239-D953-35BA-7BA6-17CEC03A64F7}"/>
              </a:ext>
            </a:extLst>
          </p:cNvPr>
          <p:cNvSpPr txBox="1">
            <a:spLocks/>
          </p:cNvSpPr>
          <p:nvPr/>
        </p:nvSpPr>
        <p:spPr>
          <a:xfrm>
            <a:off x="800988" y="5667483"/>
            <a:ext cx="10590024" cy="105299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itchFamily="2" charset="2"/>
              <a:buChar char="q"/>
              <a:defRPr sz="2000" kern="12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800" kern="12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600" kern="12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400" kern="12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  <a:latin typeface="Linux Biolinum O" panose="02000503000000000000" pitchFamily="2" charset="0"/>
                <a:ea typeface="等线" panose="02010600030101010101" pitchFamily="2" charset="-122"/>
                <a:cs typeface="Times New Roman" panose="02020603050405020304" pitchFamily="18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800" dirty="0">
                <a:solidFill>
                  <a:schemeClr val="accent1"/>
                </a:solidFill>
              </a:rPr>
              <a:t>欢迎对自然语言处理、程序语言等相关领域感兴趣的同学进组实习，做有意思的研究！</a:t>
            </a:r>
            <a:endParaRPr lang="en-US" altLang="zh-CN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9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推荐系统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695" y="1599383"/>
            <a:ext cx="11054610" cy="4456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5400000">
            <a:off x="1491379" y="3321276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4"/>
              </a:rPr>
              <a:t>Image credit</a:t>
            </a:r>
            <a:endParaRPr lang="en-US" sz="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推荐系统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919" y="1503682"/>
            <a:ext cx="6774221" cy="4592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52112" y="3527938"/>
            <a:ext cx="1996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已被应用在阿里巴巴</a:t>
            </a:r>
            <a:endParaRPr lang="en-US" sz="2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175CE0-5DB1-8547-BEE2-474B68F07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>
            <a:fillRect/>
          </a:stretch>
        </p:blipFill>
        <p:spPr>
          <a:xfrm>
            <a:off x="1524000" y="1479401"/>
            <a:ext cx="9144000" cy="51435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F16C0-BED0-86A1-5BB4-1F6599AF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1"/>
            <a:ext cx="10515600" cy="1077122"/>
          </a:xfrm>
        </p:spPr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交通预测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829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交通预测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74" y="1838184"/>
            <a:ext cx="6033911" cy="3394075"/>
          </a:xfrm>
        </p:spPr>
      </p:pic>
      <p:sp>
        <p:nvSpPr>
          <p:cNvPr id="8" name="TextBox 7"/>
          <p:cNvSpPr txBox="1"/>
          <p:nvPr/>
        </p:nvSpPr>
        <p:spPr>
          <a:xfrm>
            <a:off x="8144256" y="3887962"/>
            <a:ext cx="1993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已被应用在谷歌地图中！</a:t>
            </a:r>
            <a:endParaRPr lang="en-US" sz="2800" dirty="0">
              <a:solidFill>
                <a:srgbClr val="FF0000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7408" y="2681081"/>
            <a:ext cx="1993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路段作为节点</a:t>
            </a:r>
            <a:endParaRPr lang="en-US" altLang="zh-CN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路段之间的关系为边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2940" y="1232645"/>
            <a:ext cx="8302925" cy="4392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8708" y="5608127"/>
            <a:ext cx="1217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4"/>
              </a:rPr>
              <a:t>Image credit</a:t>
            </a:r>
            <a:endParaRPr lang="en-US" sz="10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ECF8875-F66E-C60B-EA0E-DC34704F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药物发现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9D5B-FC7B-6AC2-7BA8-6BB4A732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87E4-BF86-2391-CE00-28883B75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图背景介绍</a:t>
            </a:r>
            <a:endParaRPr lang="en-US" altLang="zh-CN" dirty="0"/>
          </a:p>
          <a:p>
            <a:pPr lvl="1"/>
            <a:r>
              <a:rPr lang="en-CN" dirty="0"/>
              <a:t>图类型分类</a:t>
            </a:r>
          </a:p>
          <a:p>
            <a:pPr lvl="1"/>
            <a:r>
              <a:rPr lang="en-CN" dirty="0"/>
              <a:t>图的计算任务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图表示学习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/>
              <a:t>本课程速览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41467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方正兰亭黑_GBK" panose="02000000000000000000" pitchFamily="2" charset="-122"/>
              </a:rPr>
              <a:t>图上的机器学习</a:t>
            </a:r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7255263" y="1807197"/>
          <a:ext cx="506954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8203229" y="3510057"/>
            <a:ext cx="707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方正兰亭黑_GBK" panose="02000000000000000000" pitchFamily="2" charset="-122"/>
                <a:cs typeface="Abadi MT Condensed Extra Bold" charset="0"/>
              </a:rPr>
              <a:t>Tasks</a:t>
            </a:r>
            <a:endParaRPr lang="en-US" sz="900" dirty="0">
              <a:latin typeface="Times New Roman" panose="02020603050405020304" pitchFamily="18" charset="0"/>
              <a:ea typeface="方正兰亭黑_GBK" panose="02000000000000000000" pitchFamily="2" charset="-122"/>
              <a:cs typeface="Abadi MT Condensed Extra 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66656" y="2066689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方正兰亭黑_GBK" panose="02000000000000000000" pitchFamily="2" charset="-122"/>
                <a:cs typeface="Abadi MT Condensed Extra Bold" charset="0"/>
              </a:rPr>
              <a:t>Classification</a:t>
            </a:r>
            <a:endParaRPr lang="en-US" sz="825" dirty="0">
              <a:latin typeface="Times New Roman" panose="02020603050405020304" pitchFamily="18" charset="0"/>
              <a:ea typeface="方正兰亭黑_GBK" panose="02000000000000000000" pitchFamily="2" charset="-122"/>
              <a:cs typeface="Abadi MT Condensed Extra Bol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74343" y="2959272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方正兰亭黑_GBK" panose="02000000000000000000" pitchFamily="2" charset="-122"/>
                <a:cs typeface="Abadi MT Condensed Extra Bold" charset="0"/>
              </a:rPr>
              <a:t>Clustering </a:t>
            </a:r>
            <a:endParaRPr lang="en-US" sz="825" dirty="0">
              <a:latin typeface="Times New Roman" panose="02020603050405020304" pitchFamily="18" charset="0"/>
              <a:ea typeface="方正兰亭黑_GBK" panose="02000000000000000000" pitchFamily="2" charset="-122"/>
              <a:cs typeface="Abadi MT Condensed Extra Bold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78315" y="3878236"/>
            <a:ext cx="47320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500" dirty="0">
                <a:solidFill>
                  <a:schemeClr val="tx2"/>
                </a:solidFill>
                <a:latin typeface="Times New Roman" panose="02020603050405020304" pitchFamily="18" charset="0"/>
                <a:ea typeface="方正兰亭黑_GBK" panose="02000000000000000000" pitchFamily="2" charset="-122"/>
                <a:cs typeface="Abadi MT Condensed Extra Bold" charset="0"/>
              </a:rPr>
              <a:t>…..</a:t>
            </a:r>
            <a:endParaRPr lang="en-US" sz="825" dirty="0">
              <a:latin typeface="Times New Roman" panose="02020603050405020304" pitchFamily="18" charset="0"/>
              <a:ea typeface="方正兰亭黑_GBK" panose="02000000000000000000" pitchFamily="2" charset="-122"/>
              <a:cs typeface="Abadi MT Condensed Extra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46629" y="4777240"/>
            <a:ext cx="707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方正兰亭黑_GBK" panose="02000000000000000000" pitchFamily="2" charset="-122"/>
                <a:cs typeface="Abadi MT Condensed Extra Bold" charset="0"/>
              </a:rPr>
              <a:t>Ranking</a:t>
            </a:r>
            <a:endParaRPr lang="en-US" sz="825" dirty="0">
              <a:latin typeface="Times New Roman" panose="02020603050405020304" pitchFamily="18" charset="0"/>
              <a:ea typeface="方正兰亭黑_GBK" panose="02000000000000000000" pitchFamily="2" charset="-122"/>
              <a:cs typeface="Abadi MT Condensed Extra Bold" charset="0"/>
            </a:endParaRPr>
          </a:p>
        </p:txBody>
      </p:sp>
      <p:sp>
        <p:nvSpPr>
          <p:cNvPr id="10" name="Notched Right Arrow 9"/>
          <p:cNvSpPr/>
          <p:nvPr/>
        </p:nvSpPr>
        <p:spPr>
          <a:xfrm>
            <a:off x="4719541" y="3203009"/>
            <a:ext cx="1809485" cy="623248"/>
          </a:xfrm>
          <a:prstGeom prst="notched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72260" y="2927409"/>
            <a:ext cx="496156" cy="1081037"/>
            <a:chOff x="5651587" y="2851924"/>
            <a:chExt cx="661541" cy="1441382"/>
          </a:xfrm>
        </p:grpSpPr>
        <p:sp>
          <p:nvSpPr>
            <p:cNvPr id="12" name="Rectangle 11"/>
            <p:cNvSpPr/>
            <p:nvPr/>
          </p:nvSpPr>
          <p:spPr>
            <a:xfrm rot="10800000">
              <a:off x="6144955" y="285193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0800000">
              <a:off x="5977138" y="285192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0800000">
              <a:off x="5819830" y="285196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0800000">
              <a:off x="5651587" y="285192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0800000">
              <a:off x="6144955" y="303389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0800000">
              <a:off x="5977138" y="303389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5819830" y="303393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10800000">
              <a:off x="5651587" y="303389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10800000">
              <a:off x="6144955" y="320879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0800000">
              <a:off x="5819830" y="320882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0800000">
              <a:off x="5651587" y="320878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0800000">
              <a:off x="5982392" y="320624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10800000">
              <a:off x="6145133" y="339442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10800000">
              <a:off x="5977316" y="339441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0800000">
              <a:off x="5820008" y="339446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0800000">
              <a:off x="5651765" y="339442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0800000">
              <a:off x="6144955" y="358278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0800000">
              <a:off x="5977138" y="358278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rot="10800000">
              <a:off x="5819830" y="358282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10800000">
              <a:off x="5651587" y="358278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0800000">
              <a:off x="6144955" y="376475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0800000">
              <a:off x="5977138" y="376474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0800000">
              <a:off x="5819830" y="376479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rot="10800000">
              <a:off x="5651587" y="376475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10800000">
              <a:off x="6144955" y="393964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0800000">
              <a:off x="5819830" y="393968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0800000">
              <a:off x="5651587" y="393964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0800000">
              <a:off x="5982392" y="393709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10800000">
              <a:off x="6145133" y="412528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10800000">
              <a:off x="5977316" y="412527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10800000">
              <a:off x="5820008" y="412532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0800000">
              <a:off x="5651765" y="412527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549242" y="3159102"/>
            <a:ext cx="1800270" cy="871271"/>
            <a:chOff x="1640485" y="2957098"/>
            <a:chExt cx="2733675" cy="1323009"/>
          </a:xfrm>
        </p:grpSpPr>
        <p:sp>
          <p:nvSpPr>
            <p:cNvPr id="45" name="Oval 44"/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cxnSp>
          <p:nvCxnSpPr>
            <p:cNvPr id="53" name="Straight Connector 52"/>
            <p:cNvCxnSpPr>
              <a:stCxn id="45" idx="4"/>
              <a:endCxn id="46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7"/>
              <a:endCxn id="47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6"/>
              <a:endCxn id="49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7" idx="6"/>
              <a:endCxn id="48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8" idx="6"/>
              <a:endCxn id="52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6" idx="6"/>
              <a:endCxn id="49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0" idx="1"/>
              <a:endCxn id="47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0" idx="7"/>
              <a:endCxn id="51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2045210" y="2214688"/>
            <a:ext cx="5831426" cy="26649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28742" y="4954578"/>
            <a:ext cx="20697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FF0000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图上的特征提取</a:t>
            </a:r>
            <a:endParaRPr lang="en-US" sz="2100" dirty="0">
              <a:solidFill>
                <a:srgbClr val="FF0000"/>
              </a:solidFill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4654" y="4008444"/>
            <a:ext cx="4523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ea typeface="方正兰亭黑_GBK" panose="02000000000000000000" pitchFamily="2" charset="-122"/>
              </a:rPr>
              <a:t>图</a:t>
            </a:r>
            <a:r>
              <a:rPr lang="en-US" sz="21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847386" y="408268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ea typeface="方正兰亭黑_GBK" panose="02000000000000000000" pitchFamily="2" charset="-122"/>
              </a:rPr>
              <a:t>节点特征</a:t>
            </a:r>
            <a:endParaRPr lang="en-US" sz="2100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P spid="7" grpId="0"/>
      <p:bldP spid="8" grpId="0"/>
      <p:bldP spid="9" grpId="0"/>
      <p:bldP spid="10" grpId="0" animBg="1"/>
      <p:bldP spid="61" grpId="0" animBg="1"/>
      <p:bldP spid="62" grpId="0"/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</a:t>
            </a:r>
            <a:r>
              <a:rPr lang="zh-CN" altLang="en-US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特征提取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649150" y="1920480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特征工程</a:t>
            </a:r>
            <a:endParaRPr lang="en-US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64080" y="1920480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特征学习</a:t>
            </a:r>
            <a:endParaRPr lang="en-US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</a:t>
            </a:r>
            <a:r>
              <a:rPr lang="zh-CN" altLang="en-US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特征提取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9CCA2CE-628E-1342-B60B-EAE3B0C23FD4}"/>
              </a:ext>
            </a:extLst>
          </p:cNvPr>
          <p:cNvGrpSpPr/>
          <p:nvPr/>
        </p:nvGrpSpPr>
        <p:grpSpPr>
          <a:xfrm>
            <a:off x="1889760" y="1920480"/>
            <a:ext cx="8375904" cy="3177077"/>
            <a:chOff x="585216" y="1920479"/>
            <a:chExt cx="8375904" cy="3177077"/>
          </a:xfrm>
        </p:grpSpPr>
        <p:sp>
          <p:nvSpPr>
            <p:cNvPr id="4" name="Rounded Rectangle 3"/>
            <p:cNvSpPr/>
            <p:nvPr/>
          </p:nvSpPr>
          <p:spPr>
            <a:xfrm>
              <a:off x="2125149" y="1920479"/>
              <a:ext cx="2081989" cy="478389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特征工程</a:t>
              </a:r>
              <a:endParaRPr 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940079" y="1920479"/>
              <a:ext cx="2081989" cy="47838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特征学习</a:t>
              </a:r>
              <a:endParaRPr 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>
              <a:off x="2663222" y="2398867"/>
              <a:ext cx="1005840" cy="340398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73098" y="3210159"/>
              <a:ext cx="2708407" cy="1310780"/>
              <a:chOff x="1640485" y="2957098"/>
              <a:chExt cx="2733675" cy="1323009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640485" y="3242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916710" y="38333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8685" y="33761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4985" y="30904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278785" y="3519073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412135" y="4146757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107460" y="3623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240810" y="29570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17" name="Straight Connector 16"/>
              <p:cNvCxnSpPr>
                <a:stCxn id="9" idx="4"/>
                <a:endCxn id="10" idx="1"/>
              </p:cNvCxnSpPr>
              <p:nvPr/>
            </p:nvCxnSpPr>
            <p:spPr>
              <a:xfrm>
                <a:off x="1707160" y="3376198"/>
                <a:ext cx="229079" cy="476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0" idx="7"/>
                <a:endCxn id="11" idx="3"/>
              </p:cNvCxnSpPr>
              <p:nvPr/>
            </p:nvCxnSpPr>
            <p:spPr>
              <a:xfrm flipV="1">
                <a:off x="2030531" y="3490019"/>
                <a:ext cx="467683" cy="362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1" idx="6"/>
                <a:endCxn id="13" idx="2"/>
              </p:cNvCxnSpPr>
              <p:nvPr/>
            </p:nvCxnSpPr>
            <p:spPr>
              <a:xfrm>
                <a:off x="2612035" y="3442873"/>
                <a:ext cx="666750" cy="1428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1" idx="6"/>
                <a:endCxn id="12" idx="2"/>
              </p:cNvCxnSpPr>
              <p:nvPr/>
            </p:nvCxnSpPr>
            <p:spPr>
              <a:xfrm flipV="1">
                <a:off x="2612035" y="3157123"/>
                <a:ext cx="742950" cy="2857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3488335" y="3023773"/>
                <a:ext cx="752475" cy="133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0" idx="6"/>
                <a:endCxn id="13" idx="2"/>
              </p:cNvCxnSpPr>
              <p:nvPr/>
            </p:nvCxnSpPr>
            <p:spPr>
              <a:xfrm flipV="1">
                <a:off x="2050060" y="3585748"/>
                <a:ext cx="1228725" cy="314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4" idx="1"/>
                <a:endCxn id="11" idx="4"/>
              </p:cNvCxnSpPr>
              <p:nvPr/>
            </p:nvCxnSpPr>
            <p:spPr>
              <a:xfrm flipH="1" flipV="1">
                <a:off x="2545360" y="3509548"/>
                <a:ext cx="886304" cy="656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4" idx="7"/>
                <a:endCxn id="15" idx="3"/>
              </p:cNvCxnSpPr>
              <p:nvPr/>
            </p:nvCxnSpPr>
            <p:spPr>
              <a:xfrm flipV="1">
                <a:off x="3525956" y="3737669"/>
                <a:ext cx="601033" cy="428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>
            <a:xfrm>
              <a:off x="585216" y="2731770"/>
              <a:ext cx="8375904" cy="2365786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3669062" y="3833814"/>
              <a:ext cx="1973848" cy="199789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74231" y="346530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手动提取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5791416" y="2902293"/>
              <a:ext cx="2327985" cy="1931693"/>
              <a:chOff x="5791415" y="2045042"/>
              <a:chExt cx="2327985" cy="1931693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791415" y="2728971"/>
                <a:ext cx="2327985" cy="591465"/>
                <a:chOff x="5926556" y="2950468"/>
                <a:chExt cx="496022" cy="126023"/>
              </a:xfrm>
            </p:grpSpPr>
            <p:sp>
              <p:nvSpPr>
                <p:cNvPr id="27" name="Rectangle 26"/>
                <p:cNvSpPr/>
                <p:nvPr/>
              </p:nvSpPr>
              <p:spPr>
                <a:xfrm rot="10800000">
                  <a:off x="6296582" y="2950473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10800000">
                  <a:off x="6170719" y="2950468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10800000">
                  <a:off x="6052738" y="2950501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 rot="10800000">
                  <a:off x="5926556" y="2950470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p:grpSp>
          <p:sp>
            <p:nvSpPr>
              <p:cNvPr id="32" name="Down Arrow 31"/>
              <p:cNvSpPr/>
              <p:nvPr/>
            </p:nvSpPr>
            <p:spPr>
              <a:xfrm>
                <a:off x="6050693" y="3333369"/>
                <a:ext cx="132117" cy="31046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902590" y="360740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度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4" name="Down Arrow 33"/>
              <p:cNvSpPr/>
              <p:nvPr/>
            </p:nvSpPr>
            <p:spPr>
              <a:xfrm rot="10800000">
                <a:off x="6593243" y="2423066"/>
                <a:ext cx="132117" cy="31046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221022" y="2045042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中心性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6" name="Down Arrow 35"/>
              <p:cNvSpPr/>
              <p:nvPr/>
            </p:nvSpPr>
            <p:spPr>
              <a:xfrm>
                <a:off x="7174392" y="3333369"/>
                <a:ext cx="132117" cy="31046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8" name="Down Arrow 37"/>
              <p:cNvSpPr/>
              <p:nvPr/>
            </p:nvSpPr>
            <p:spPr>
              <a:xfrm rot="10800000">
                <a:off x="7723614" y="2414374"/>
                <a:ext cx="132117" cy="31046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061335" y="354470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…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617990" y="2075872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…</a:t>
                </a:r>
              </a:p>
            </p:txBody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</a:t>
            </a:r>
            <a:r>
              <a:rPr lang="zh-CN" altLang="en-US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特征提取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980CE9-7EAA-DB48-B81A-463EBA8FE3FF}"/>
              </a:ext>
            </a:extLst>
          </p:cNvPr>
          <p:cNvGrpSpPr/>
          <p:nvPr/>
        </p:nvGrpSpPr>
        <p:grpSpPr>
          <a:xfrm>
            <a:off x="1889760" y="1920480"/>
            <a:ext cx="8375904" cy="3177077"/>
            <a:chOff x="585216" y="1920479"/>
            <a:chExt cx="8375904" cy="3177077"/>
          </a:xfrm>
        </p:grpSpPr>
        <p:sp>
          <p:nvSpPr>
            <p:cNvPr id="4" name="Rounded Rectangle 3"/>
            <p:cNvSpPr/>
            <p:nvPr/>
          </p:nvSpPr>
          <p:spPr>
            <a:xfrm>
              <a:off x="2125149" y="1920479"/>
              <a:ext cx="2081989" cy="47838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特征工程</a:t>
              </a:r>
              <a:endParaRPr 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940079" y="1920479"/>
              <a:ext cx="2081989" cy="478389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特征学习</a:t>
              </a:r>
              <a:endParaRPr 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>
              <a:off x="5478152" y="2391372"/>
              <a:ext cx="1005840" cy="340398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73098" y="3210159"/>
              <a:ext cx="2708407" cy="1310780"/>
              <a:chOff x="1640485" y="2957098"/>
              <a:chExt cx="2733675" cy="1323009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640485" y="3242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916710" y="38333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8685" y="33761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4985" y="30904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278785" y="3519073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412135" y="4146757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107460" y="3623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240810" y="29570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17" name="Straight Connector 16"/>
              <p:cNvCxnSpPr>
                <a:stCxn id="9" idx="4"/>
                <a:endCxn id="10" idx="1"/>
              </p:cNvCxnSpPr>
              <p:nvPr/>
            </p:nvCxnSpPr>
            <p:spPr>
              <a:xfrm>
                <a:off x="1707160" y="3376198"/>
                <a:ext cx="229079" cy="476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0" idx="7"/>
                <a:endCxn id="11" idx="3"/>
              </p:cNvCxnSpPr>
              <p:nvPr/>
            </p:nvCxnSpPr>
            <p:spPr>
              <a:xfrm flipV="1">
                <a:off x="2030531" y="3490019"/>
                <a:ext cx="467683" cy="362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1" idx="6"/>
                <a:endCxn id="13" idx="2"/>
              </p:cNvCxnSpPr>
              <p:nvPr/>
            </p:nvCxnSpPr>
            <p:spPr>
              <a:xfrm>
                <a:off x="2612035" y="3442873"/>
                <a:ext cx="666750" cy="1428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1" idx="6"/>
                <a:endCxn id="12" idx="2"/>
              </p:cNvCxnSpPr>
              <p:nvPr/>
            </p:nvCxnSpPr>
            <p:spPr>
              <a:xfrm flipV="1">
                <a:off x="2612035" y="3157123"/>
                <a:ext cx="742950" cy="2857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3488335" y="3023773"/>
                <a:ext cx="752475" cy="133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0" idx="6"/>
                <a:endCxn id="13" idx="2"/>
              </p:cNvCxnSpPr>
              <p:nvPr/>
            </p:nvCxnSpPr>
            <p:spPr>
              <a:xfrm flipV="1">
                <a:off x="2050060" y="3585748"/>
                <a:ext cx="1228725" cy="314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4" idx="1"/>
                <a:endCxn id="11" idx="4"/>
              </p:cNvCxnSpPr>
              <p:nvPr/>
            </p:nvCxnSpPr>
            <p:spPr>
              <a:xfrm flipH="1" flipV="1">
                <a:off x="2545360" y="3509548"/>
                <a:ext cx="886304" cy="656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4" idx="7"/>
                <a:endCxn id="15" idx="3"/>
              </p:cNvCxnSpPr>
              <p:nvPr/>
            </p:nvCxnSpPr>
            <p:spPr>
              <a:xfrm flipV="1">
                <a:off x="3525956" y="3737669"/>
                <a:ext cx="601033" cy="428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>
            <a:xfrm>
              <a:off x="585216" y="2731770"/>
              <a:ext cx="8375904" cy="2365786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3669062" y="3833814"/>
              <a:ext cx="1973848" cy="199789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1730" y="3465304"/>
              <a:ext cx="11330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自动学习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5791416" y="3586221"/>
              <a:ext cx="2327985" cy="1185070"/>
              <a:chOff x="5791415" y="2728971"/>
              <a:chExt cx="2327985" cy="118507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791415" y="2728971"/>
                <a:ext cx="2327985" cy="591465"/>
                <a:chOff x="5926556" y="2950468"/>
                <a:chExt cx="496022" cy="126023"/>
              </a:xfrm>
            </p:grpSpPr>
            <p:sp>
              <p:nvSpPr>
                <p:cNvPr id="27" name="Rectangle 26"/>
                <p:cNvSpPr/>
                <p:nvPr/>
              </p:nvSpPr>
              <p:spPr>
                <a:xfrm rot="10800000">
                  <a:off x="6296582" y="2950473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10800000">
                  <a:off x="6170719" y="2950468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10800000">
                  <a:off x="6052738" y="2950501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 rot="10800000">
                  <a:off x="5926556" y="2950470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7061335" y="3544709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E53B-B5C8-219A-4D7A-E2B0D3DC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我与图神经网络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913D0-12D6-1C38-3B67-A51630E3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6" y="1245565"/>
            <a:ext cx="10643223" cy="49386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184B8B-836B-3E3A-A061-5C3B6D610F18}"/>
              </a:ext>
            </a:extLst>
          </p:cNvPr>
          <p:cNvSpPr txBox="1">
            <a:spLocks/>
          </p:cNvSpPr>
          <p:nvPr/>
        </p:nvSpPr>
        <p:spPr>
          <a:xfrm>
            <a:off x="2929980" y="2376004"/>
            <a:ext cx="5864507" cy="105299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itchFamily="2" charset="2"/>
              <a:buChar char="q"/>
              <a:defRPr sz="2000" kern="12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800" kern="12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600" kern="12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400" kern="12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  <a:latin typeface="Linux Biolinum O" panose="02000503000000000000" pitchFamily="2" charset="0"/>
                <a:ea typeface="等线" panose="02010600030101010101" pitchFamily="2" charset="-122"/>
                <a:cs typeface="Times New Roman" panose="02020603050405020304" pitchFamily="18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q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>
                <a:solidFill>
                  <a:srgbClr val="C00000"/>
                </a:solidFill>
              </a:rPr>
              <a:t>Data Mining, Data Fusion, Heterogeneous Information Networks</a:t>
            </a:r>
          </a:p>
        </p:txBody>
      </p:sp>
    </p:spTree>
    <p:extLst>
      <p:ext uri="{BB962C8B-B14F-4D97-AF65-F5344CB8AC3E}">
        <p14:creationId xmlns:p14="http://schemas.microsoft.com/office/powerpoint/2010/main" val="575575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</a:t>
            </a:r>
            <a:r>
              <a:rPr lang="zh-CN" altLang="en-US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特征提取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9F20BA-1A23-4D4F-BC5B-41D0F0497631}"/>
              </a:ext>
            </a:extLst>
          </p:cNvPr>
          <p:cNvGrpSpPr/>
          <p:nvPr/>
        </p:nvGrpSpPr>
        <p:grpSpPr>
          <a:xfrm>
            <a:off x="1889760" y="1920480"/>
            <a:ext cx="8375904" cy="3177077"/>
            <a:chOff x="585216" y="1920479"/>
            <a:chExt cx="8375904" cy="3177077"/>
          </a:xfrm>
        </p:grpSpPr>
        <p:sp>
          <p:nvSpPr>
            <p:cNvPr id="4" name="Rounded Rectangle 3"/>
            <p:cNvSpPr/>
            <p:nvPr/>
          </p:nvSpPr>
          <p:spPr>
            <a:xfrm>
              <a:off x="2125149" y="1920479"/>
              <a:ext cx="2081989" cy="47838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特征工程</a:t>
              </a:r>
              <a:endParaRPr 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940079" y="1920479"/>
              <a:ext cx="2081989" cy="478389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特征学习</a:t>
              </a:r>
              <a:endParaRPr 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>
              <a:off x="5478152" y="2391372"/>
              <a:ext cx="1005840" cy="340398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73098" y="3210159"/>
              <a:ext cx="2708407" cy="1310780"/>
              <a:chOff x="1640485" y="2957098"/>
              <a:chExt cx="2733675" cy="1323009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640485" y="3242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916710" y="38333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8685" y="33761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4985" y="30904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278785" y="3519073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412135" y="4146757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107460" y="3623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240810" y="29570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17" name="Straight Connector 16"/>
              <p:cNvCxnSpPr>
                <a:stCxn id="9" idx="4"/>
                <a:endCxn id="10" idx="1"/>
              </p:cNvCxnSpPr>
              <p:nvPr/>
            </p:nvCxnSpPr>
            <p:spPr>
              <a:xfrm>
                <a:off x="1707160" y="3376198"/>
                <a:ext cx="229079" cy="476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0" idx="7"/>
                <a:endCxn id="11" idx="3"/>
              </p:cNvCxnSpPr>
              <p:nvPr/>
            </p:nvCxnSpPr>
            <p:spPr>
              <a:xfrm flipV="1">
                <a:off x="2030531" y="3490019"/>
                <a:ext cx="467683" cy="362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1" idx="6"/>
                <a:endCxn id="13" idx="2"/>
              </p:cNvCxnSpPr>
              <p:nvPr/>
            </p:nvCxnSpPr>
            <p:spPr>
              <a:xfrm>
                <a:off x="2612035" y="3442873"/>
                <a:ext cx="666750" cy="1428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1" idx="6"/>
                <a:endCxn id="12" idx="2"/>
              </p:cNvCxnSpPr>
              <p:nvPr/>
            </p:nvCxnSpPr>
            <p:spPr>
              <a:xfrm flipV="1">
                <a:off x="2612035" y="3157123"/>
                <a:ext cx="742950" cy="2857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3488335" y="3023773"/>
                <a:ext cx="752475" cy="133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0" idx="6"/>
                <a:endCxn id="13" idx="2"/>
              </p:cNvCxnSpPr>
              <p:nvPr/>
            </p:nvCxnSpPr>
            <p:spPr>
              <a:xfrm flipV="1">
                <a:off x="2050060" y="3585748"/>
                <a:ext cx="1228725" cy="314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4" idx="1"/>
                <a:endCxn id="11" idx="4"/>
              </p:cNvCxnSpPr>
              <p:nvPr/>
            </p:nvCxnSpPr>
            <p:spPr>
              <a:xfrm flipH="1" flipV="1">
                <a:off x="2545360" y="3509548"/>
                <a:ext cx="886304" cy="656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4" idx="7"/>
                <a:endCxn id="15" idx="3"/>
              </p:cNvCxnSpPr>
              <p:nvPr/>
            </p:nvCxnSpPr>
            <p:spPr>
              <a:xfrm flipV="1">
                <a:off x="3525956" y="3737669"/>
                <a:ext cx="601033" cy="428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>
            <a:xfrm>
              <a:off x="585216" y="2731770"/>
              <a:ext cx="8375904" cy="2365786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3669062" y="3833814"/>
              <a:ext cx="1973848" cy="199789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74233" y="3465304"/>
              <a:ext cx="1107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特征选择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5791416" y="3586221"/>
              <a:ext cx="2327985" cy="1185070"/>
              <a:chOff x="5791415" y="2728971"/>
              <a:chExt cx="2327985" cy="118507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791415" y="2728971"/>
                <a:ext cx="2327985" cy="591465"/>
                <a:chOff x="5926556" y="2950468"/>
                <a:chExt cx="496022" cy="126023"/>
              </a:xfrm>
            </p:grpSpPr>
            <p:sp>
              <p:nvSpPr>
                <p:cNvPr id="27" name="Rectangle 26"/>
                <p:cNvSpPr/>
                <p:nvPr/>
              </p:nvSpPr>
              <p:spPr>
                <a:xfrm rot="10800000">
                  <a:off x="6296582" y="2950473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10800000">
                  <a:off x="6170719" y="2950468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10800000">
                  <a:off x="6052738" y="2950501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 rot="10800000">
                  <a:off x="5926556" y="2950470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7061335" y="3544709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267274" y="4112381"/>
              <a:ext cx="725528" cy="623561"/>
              <a:chOff x="5791415" y="2728971"/>
              <a:chExt cx="2327985" cy="200080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791415" y="2728971"/>
                <a:ext cx="2327985" cy="591465"/>
                <a:chOff x="5926556" y="2950468"/>
                <a:chExt cx="496022" cy="126023"/>
              </a:xfrm>
            </p:grpSpPr>
            <p:sp>
              <p:nvSpPr>
                <p:cNvPr id="36" name="Rectangle 35"/>
                <p:cNvSpPr/>
                <p:nvPr/>
              </p:nvSpPr>
              <p:spPr>
                <a:xfrm rot="10800000">
                  <a:off x="6296582" y="2950473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10800000">
                  <a:off x="6170719" y="2950468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10800000">
                  <a:off x="6052738" y="2950501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 rot="10800000">
                  <a:off x="5926556" y="2950470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7061336" y="3544710"/>
                <a:ext cx="592742" cy="1185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996217" y="4112381"/>
              <a:ext cx="725528" cy="623561"/>
              <a:chOff x="5791415" y="2728971"/>
              <a:chExt cx="2327985" cy="200080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791415" y="2728971"/>
                <a:ext cx="2327985" cy="591465"/>
                <a:chOff x="5926556" y="2950468"/>
                <a:chExt cx="496022" cy="126023"/>
              </a:xfrm>
            </p:grpSpPr>
            <p:sp>
              <p:nvSpPr>
                <p:cNvPr id="52" name="Rectangle 51"/>
                <p:cNvSpPr/>
                <p:nvPr/>
              </p:nvSpPr>
              <p:spPr>
                <a:xfrm rot="10800000">
                  <a:off x="6296582" y="2950473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 rot="10800000">
                  <a:off x="6170719" y="2950468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10800000">
                  <a:off x="6052738" y="2950501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10800000">
                  <a:off x="5926556" y="2950470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7061336" y="3544710"/>
                <a:ext cx="592742" cy="1185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p:grpSp>
        <p:cxnSp>
          <p:nvCxnSpPr>
            <p:cNvPr id="57" name="Straight Connector 56"/>
            <p:cNvCxnSpPr/>
            <p:nvPr/>
          </p:nvCxnSpPr>
          <p:spPr>
            <a:xfrm>
              <a:off x="3410796" y="4043336"/>
              <a:ext cx="265642" cy="2924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749253" y="4033953"/>
              <a:ext cx="265642" cy="2924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148020" y="4043336"/>
              <a:ext cx="265642" cy="2924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299056" y="4016343"/>
              <a:ext cx="265642" cy="2924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</a:t>
            </a:r>
            <a:r>
              <a:rPr lang="zh-CN" altLang="en-US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特征提取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A8D571-AA74-8844-92E9-1FEE3A7B3E64}"/>
              </a:ext>
            </a:extLst>
          </p:cNvPr>
          <p:cNvGrpSpPr/>
          <p:nvPr/>
        </p:nvGrpSpPr>
        <p:grpSpPr>
          <a:xfrm>
            <a:off x="1889760" y="1920480"/>
            <a:ext cx="8375904" cy="3177077"/>
            <a:chOff x="585216" y="1920479"/>
            <a:chExt cx="8375904" cy="3177077"/>
          </a:xfrm>
        </p:grpSpPr>
        <p:sp>
          <p:nvSpPr>
            <p:cNvPr id="4" name="Rounded Rectangle 3"/>
            <p:cNvSpPr/>
            <p:nvPr/>
          </p:nvSpPr>
          <p:spPr>
            <a:xfrm>
              <a:off x="2125149" y="1920479"/>
              <a:ext cx="2081989" cy="47838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特征工程</a:t>
              </a:r>
              <a:endParaRPr 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940079" y="1920479"/>
              <a:ext cx="2081989" cy="478389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特征学习</a:t>
              </a:r>
              <a:endParaRPr 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>
              <a:off x="5478152" y="2391372"/>
              <a:ext cx="1005840" cy="340398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73098" y="3210159"/>
              <a:ext cx="2708407" cy="1310780"/>
              <a:chOff x="1640485" y="2957098"/>
              <a:chExt cx="2733675" cy="1323009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640485" y="3242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916710" y="38333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78685" y="33761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4985" y="30904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278785" y="3519073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412135" y="4146757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107460" y="362384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240810" y="2957098"/>
                <a:ext cx="133350" cy="13335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17" name="Straight Connector 16"/>
              <p:cNvCxnSpPr>
                <a:stCxn id="9" idx="4"/>
                <a:endCxn id="10" idx="1"/>
              </p:cNvCxnSpPr>
              <p:nvPr/>
            </p:nvCxnSpPr>
            <p:spPr>
              <a:xfrm>
                <a:off x="1707160" y="3376198"/>
                <a:ext cx="229079" cy="476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0" idx="7"/>
                <a:endCxn id="11" idx="3"/>
              </p:cNvCxnSpPr>
              <p:nvPr/>
            </p:nvCxnSpPr>
            <p:spPr>
              <a:xfrm flipV="1">
                <a:off x="2030531" y="3490019"/>
                <a:ext cx="467683" cy="362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1" idx="6"/>
                <a:endCxn id="13" idx="2"/>
              </p:cNvCxnSpPr>
              <p:nvPr/>
            </p:nvCxnSpPr>
            <p:spPr>
              <a:xfrm>
                <a:off x="2612035" y="3442873"/>
                <a:ext cx="666750" cy="1428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1" idx="6"/>
                <a:endCxn id="12" idx="2"/>
              </p:cNvCxnSpPr>
              <p:nvPr/>
            </p:nvCxnSpPr>
            <p:spPr>
              <a:xfrm flipV="1">
                <a:off x="2612035" y="3157123"/>
                <a:ext cx="742950" cy="2857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2" idx="6"/>
                <a:endCxn id="16" idx="2"/>
              </p:cNvCxnSpPr>
              <p:nvPr/>
            </p:nvCxnSpPr>
            <p:spPr>
              <a:xfrm flipV="1">
                <a:off x="3488335" y="3023773"/>
                <a:ext cx="752475" cy="133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0" idx="6"/>
                <a:endCxn id="13" idx="2"/>
              </p:cNvCxnSpPr>
              <p:nvPr/>
            </p:nvCxnSpPr>
            <p:spPr>
              <a:xfrm flipV="1">
                <a:off x="2050060" y="3585748"/>
                <a:ext cx="1228725" cy="314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4" idx="1"/>
                <a:endCxn id="11" idx="4"/>
              </p:cNvCxnSpPr>
              <p:nvPr/>
            </p:nvCxnSpPr>
            <p:spPr>
              <a:xfrm flipH="1" flipV="1">
                <a:off x="2545360" y="3509548"/>
                <a:ext cx="886304" cy="656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4" idx="7"/>
                <a:endCxn id="15" idx="3"/>
              </p:cNvCxnSpPr>
              <p:nvPr/>
            </p:nvCxnSpPr>
            <p:spPr>
              <a:xfrm flipV="1">
                <a:off x="3525956" y="3737669"/>
                <a:ext cx="601033" cy="428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>
            <a:xfrm>
              <a:off x="585216" y="2731770"/>
              <a:ext cx="8375904" cy="2365786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3669062" y="3833814"/>
              <a:ext cx="1973848" cy="199789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61732" y="3465304"/>
              <a:ext cx="11330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表示学习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5791416" y="3586221"/>
              <a:ext cx="2327985" cy="1185070"/>
              <a:chOff x="5791415" y="2728971"/>
              <a:chExt cx="2327985" cy="118507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791415" y="2728971"/>
                <a:ext cx="2327985" cy="591465"/>
                <a:chOff x="5926556" y="2950468"/>
                <a:chExt cx="496022" cy="126023"/>
              </a:xfrm>
            </p:grpSpPr>
            <p:sp>
              <p:nvSpPr>
                <p:cNvPr id="27" name="Rectangle 26"/>
                <p:cNvSpPr/>
                <p:nvPr/>
              </p:nvSpPr>
              <p:spPr>
                <a:xfrm rot="10800000">
                  <a:off x="6296582" y="2950473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10800000">
                  <a:off x="6170719" y="2950468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10800000">
                  <a:off x="6052738" y="2950501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 rot="10800000">
                  <a:off x="5926556" y="2950470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7061335" y="3544709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358346" y="4160029"/>
              <a:ext cx="725528" cy="623561"/>
              <a:chOff x="5791415" y="2728971"/>
              <a:chExt cx="2327985" cy="200080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791415" y="2728971"/>
                <a:ext cx="2327985" cy="591465"/>
                <a:chOff x="5926556" y="2950468"/>
                <a:chExt cx="496022" cy="126023"/>
              </a:xfrm>
            </p:grpSpPr>
            <p:sp>
              <p:nvSpPr>
                <p:cNvPr id="36" name="Rectangle 35"/>
                <p:cNvSpPr/>
                <p:nvPr/>
              </p:nvSpPr>
              <p:spPr>
                <a:xfrm rot="10800000">
                  <a:off x="6296582" y="2950473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10800000">
                  <a:off x="6170719" y="2950468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10800000">
                  <a:off x="6052738" y="2950501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 rot="10800000">
                  <a:off x="5926556" y="2950470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7061336" y="3544710"/>
                <a:ext cx="592742" cy="1185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4087289" y="4160029"/>
              <a:ext cx="725528" cy="623561"/>
              <a:chOff x="5791415" y="2728971"/>
              <a:chExt cx="2327985" cy="200080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791415" y="2728971"/>
                <a:ext cx="2327985" cy="591465"/>
                <a:chOff x="5926556" y="2950468"/>
                <a:chExt cx="496022" cy="126023"/>
              </a:xfrm>
            </p:grpSpPr>
            <p:sp>
              <p:nvSpPr>
                <p:cNvPr id="52" name="Rectangle 51"/>
                <p:cNvSpPr/>
                <p:nvPr/>
              </p:nvSpPr>
              <p:spPr>
                <a:xfrm rot="10800000">
                  <a:off x="6296582" y="2950473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 rot="10800000">
                  <a:off x="6170719" y="2950468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10800000">
                  <a:off x="6052738" y="2950501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10800000">
                  <a:off x="5926556" y="2950470"/>
                  <a:ext cx="125996" cy="12599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方正兰亭黑_GBK" panose="02000000000000000000" pitchFamily="2" charset="-122"/>
                    <a:ea typeface="方正兰亭黑_GBK" panose="02000000000000000000" pitchFamily="2" charset="-122"/>
                  </a:endParaRP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7061336" y="3544710"/>
                <a:ext cx="592742" cy="1185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053037" y="4085548"/>
              <a:ext cx="2507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（                           ）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图表示的学习</a:t>
            </a:r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02917" y="1912986"/>
            <a:ext cx="2081989" cy="47838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数据降维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17847" y="1912986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网络嵌入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32778" y="1912985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图深度学习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9774"/>
          <a:stretch>
            <a:fillRect/>
          </a:stretch>
        </p:blipFill>
        <p:spPr>
          <a:xfrm>
            <a:off x="2042588" y="3280517"/>
            <a:ext cx="4451397" cy="17371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89760" y="2731770"/>
            <a:ext cx="8375904" cy="283464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640989" y="2391372"/>
            <a:ext cx="1005840" cy="3403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7415" y="296793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Laplacian Eigenmap</a:t>
            </a:r>
          </a:p>
        </p:txBody>
      </p:sp>
      <p:cxnSp>
        <p:nvCxnSpPr>
          <p:cNvPr id="13" name="直接连接符​​(S) 3" descr="线条">
            <a:extLst>
              <a:ext uri="{FF2B5EF4-FFF2-40B4-BE49-F238E27FC236}">
                <a16:creationId xmlns:a16="http://schemas.microsoft.com/office/drawing/2014/main" id="{66DEC3FE-03EF-A047-AB7B-1DA38180FF92}"/>
              </a:ext>
            </a:extLst>
          </p:cNvPr>
          <p:cNvCxnSpPr>
            <a:cxnSpLocks/>
          </p:cNvCxnSpPr>
          <p:nvPr/>
        </p:nvCxnSpPr>
        <p:spPr>
          <a:xfrm>
            <a:off x="7410120" y="2886373"/>
            <a:ext cx="0" cy="2602523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78D26A5-1042-0E45-A8BA-3F32116ABACF}"/>
              </a:ext>
            </a:extLst>
          </p:cNvPr>
          <p:cNvSpPr/>
          <p:nvPr/>
        </p:nvSpPr>
        <p:spPr>
          <a:xfrm>
            <a:off x="7307250" y="3165963"/>
            <a:ext cx="205740" cy="2057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6115EF-F35F-9242-9B0F-2959A0BC822E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512991" y="3268833"/>
            <a:ext cx="817443" cy="0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F57A7D-AD2C-124C-BA39-23D2CEEEA10A}"/>
              </a:ext>
            </a:extLst>
          </p:cNvPr>
          <p:cNvSpPr txBox="1"/>
          <p:nvPr/>
        </p:nvSpPr>
        <p:spPr>
          <a:xfrm>
            <a:off x="7385897" y="274444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ea typeface="方正兰亭黑_GBK" panose="02000000000000000000" pitchFamily="2" charset="-122"/>
              </a:rPr>
              <a:t>20</a:t>
            </a:r>
            <a:r>
              <a:rPr lang="zh-CN" altLang="en-US" sz="1400">
                <a:latin typeface="Times New Roman" panose="02020603050405020304" pitchFamily="18" charset="0"/>
                <a:ea typeface="方正兰亭黑_GBK" panose="02000000000000000000" pitchFamily="2" charset="-122"/>
              </a:rPr>
              <a:t>世纪</a:t>
            </a:r>
            <a:r>
              <a:rPr lang="en-US" altLang="zh-CN" sz="1400">
                <a:latin typeface="Times New Roman" panose="02020603050405020304" pitchFamily="18" charset="0"/>
                <a:ea typeface="方正兰亭黑_GBK" panose="02000000000000000000" pitchFamily="2" charset="-122"/>
              </a:rPr>
              <a:t>70</a:t>
            </a:r>
            <a:r>
              <a:rPr lang="zh-CN" altLang="en-US" sz="1400">
                <a:latin typeface="Times New Roman" panose="02020603050405020304" pitchFamily="18" charset="0"/>
                <a:ea typeface="方正兰亭黑_GBK" panose="02000000000000000000" pitchFamily="2" charset="-122"/>
              </a:rPr>
              <a:t>年代</a:t>
            </a:r>
            <a:endParaRPr lang="en-US" sz="1400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CA5B4C9-BD02-FB46-B667-D39CC824A0AD}"/>
              </a:ext>
            </a:extLst>
          </p:cNvPr>
          <p:cNvSpPr/>
          <p:nvPr/>
        </p:nvSpPr>
        <p:spPr>
          <a:xfrm>
            <a:off x="8344340" y="3018000"/>
            <a:ext cx="1555798" cy="47838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Spectral 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E054A2-8E6B-B941-A2CF-9BD1A1945F48}"/>
              </a:ext>
            </a:extLst>
          </p:cNvPr>
          <p:cNvSpPr txBox="1"/>
          <p:nvPr/>
        </p:nvSpPr>
        <p:spPr>
          <a:xfrm>
            <a:off x="7531428" y="3257194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~2000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104AB0-E47F-064D-A758-21C9B2310F08}"/>
              </a:ext>
            </a:extLst>
          </p:cNvPr>
          <p:cNvSpPr/>
          <p:nvPr/>
        </p:nvSpPr>
        <p:spPr>
          <a:xfrm>
            <a:off x="7307250" y="3772678"/>
            <a:ext cx="205740" cy="2057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7DC462-0074-8F40-92BD-DC26A9CA586A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512991" y="3875548"/>
            <a:ext cx="817443" cy="0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4A5F19-67FB-4142-AF79-EAAD0FA4A374}"/>
              </a:ext>
            </a:extLst>
          </p:cNvPr>
          <p:cNvSpPr txBox="1"/>
          <p:nvPr/>
        </p:nvSpPr>
        <p:spPr>
          <a:xfrm>
            <a:off x="7579332" y="356451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2000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F5FEE6E-71E3-E14D-B734-CCF90B867157}"/>
              </a:ext>
            </a:extLst>
          </p:cNvPr>
          <p:cNvSpPr/>
          <p:nvPr/>
        </p:nvSpPr>
        <p:spPr>
          <a:xfrm>
            <a:off x="8344340" y="3624715"/>
            <a:ext cx="1555798" cy="47838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IsoMap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; LLE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1D1777-071B-AF4A-BD11-51127635CE7C}"/>
              </a:ext>
            </a:extLst>
          </p:cNvPr>
          <p:cNvSpPr/>
          <p:nvPr/>
        </p:nvSpPr>
        <p:spPr>
          <a:xfrm>
            <a:off x="7307250" y="4377746"/>
            <a:ext cx="205740" cy="2057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D9F050-4EA0-FC45-926A-6509438298F0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7512991" y="4480616"/>
            <a:ext cx="817443" cy="0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B5E891-B8E9-3F44-90DE-00F7C63EA576}"/>
              </a:ext>
            </a:extLst>
          </p:cNvPr>
          <p:cNvSpPr txBox="1"/>
          <p:nvPr/>
        </p:nvSpPr>
        <p:spPr>
          <a:xfrm>
            <a:off x="7579332" y="416958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2003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45E07BF-4716-A147-8634-964EAA24A4C7}"/>
              </a:ext>
            </a:extLst>
          </p:cNvPr>
          <p:cNvSpPr/>
          <p:nvPr/>
        </p:nvSpPr>
        <p:spPr>
          <a:xfrm>
            <a:off x="8344340" y="4229783"/>
            <a:ext cx="1555798" cy="47838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Laplacian Eigenmaps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3662AF-E8FD-6245-B505-76B3AB244F23}"/>
              </a:ext>
            </a:extLst>
          </p:cNvPr>
          <p:cNvSpPr/>
          <p:nvPr/>
        </p:nvSpPr>
        <p:spPr>
          <a:xfrm>
            <a:off x="7307250" y="4969268"/>
            <a:ext cx="205740" cy="2057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0E8BBD-4A94-DA48-8D0E-2126C7FA189E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7512991" y="5072138"/>
            <a:ext cx="817443" cy="0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D0B101-FF8A-294A-8790-B6D2CAB27388}"/>
              </a:ext>
            </a:extLst>
          </p:cNvPr>
          <p:cNvSpPr txBox="1"/>
          <p:nvPr/>
        </p:nvSpPr>
        <p:spPr>
          <a:xfrm>
            <a:off x="7579332" y="47611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2006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D8F3228-3FE8-B54D-8703-D0963BA16D6C}"/>
              </a:ext>
            </a:extLst>
          </p:cNvPr>
          <p:cNvSpPr/>
          <p:nvPr/>
        </p:nvSpPr>
        <p:spPr>
          <a:xfrm>
            <a:off x="8344340" y="4821305"/>
            <a:ext cx="1555798" cy="47838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Matrix Factorization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6F292-F245-904E-B9F4-5A25CDC1DBBB}"/>
              </a:ext>
            </a:extLst>
          </p:cNvPr>
          <p:cNvSpPr txBox="1"/>
          <p:nvPr/>
        </p:nvSpPr>
        <p:spPr>
          <a:xfrm>
            <a:off x="3748937" y="4867232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方正兰亭黑_GBK" panose="02000000000000000000" pitchFamily="2" charset="-122"/>
                <a:hlinkClick r:id="rId4"/>
              </a:rPr>
              <a:t>Image credit</a:t>
            </a:r>
            <a:endParaRPr lang="en-US" sz="1400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图表示的学习</a:t>
            </a:r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A8F6FB-641A-8043-9738-0C4BB4405141}"/>
              </a:ext>
            </a:extLst>
          </p:cNvPr>
          <p:cNvGrpSpPr/>
          <p:nvPr/>
        </p:nvGrpSpPr>
        <p:grpSpPr>
          <a:xfrm>
            <a:off x="1889760" y="1912984"/>
            <a:ext cx="8375904" cy="3653426"/>
            <a:chOff x="585216" y="1912984"/>
            <a:chExt cx="8375904" cy="3653426"/>
          </a:xfrm>
        </p:grpSpPr>
        <p:sp>
          <p:nvSpPr>
            <p:cNvPr id="5" name="Rounded Rectangle 4"/>
            <p:cNvSpPr/>
            <p:nvPr/>
          </p:nvSpPr>
          <p:spPr>
            <a:xfrm>
              <a:off x="798372" y="1912985"/>
              <a:ext cx="2081989" cy="47838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方正兰亭黑_GBK" panose="02000000000000000000" pitchFamily="2" charset="-122"/>
                </a:rPr>
                <a:t>数据降维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613302" y="1912985"/>
              <a:ext cx="2081989" cy="478389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方正兰亭黑_GBK" panose="02000000000000000000" pitchFamily="2" charset="-122"/>
                </a:rPr>
                <a:t>网络嵌入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428233" y="1912984"/>
              <a:ext cx="2081989" cy="47838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方正兰亭黑_GBK" panose="02000000000000000000" pitchFamily="2" charset="-122"/>
                </a:rPr>
                <a:t>图深度学习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5216" y="2731770"/>
              <a:ext cx="8375904" cy="2834640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151375" y="2368512"/>
              <a:ext cx="1005840" cy="340398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50" t="14447"/>
            <a:stretch>
              <a:fillRect/>
            </a:stretch>
          </p:blipFill>
          <p:spPr>
            <a:xfrm>
              <a:off x="1265997" y="3049308"/>
              <a:ext cx="4142232" cy="225578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426138" y="2777490"/>
              <a:ext cx="1153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方正兰亭黑_GBK" panose="02000000000000000000" pitchFamily="2" charset="-122"/>
                </a:rPr>
                <a:t>DeepWalk</a:t>
              </a:r>
              <a:endParaRPr lang="en-US" dirty="0">
                <a:latin typeface="Times New Roman" panose="02020603050405020304" pitchFamily="18" charset="0"/>
                <a:ea typeface="方正兰亭黑_GBK" panose="02000000000000000000" pitchFamily="2" charset="-122"/>
              </a:endParaRPr>
            </a:p>
          </p:txBody>
        </p:sp>
      </p:grpSp>
      <p:cxnSp>
        <p:nvCxnSpPr>
          <p:cNvPr id="14" name="直接连接符​​(S) 3" descr="线条">
            <a:extLst>
              <a:ext uri="{FF2B5EF4-FFF2-40B4-BE49-F238E27FC236}">
                <a16:creationId xmlns:a16="http://schemas.microsoft.com/office/drawing/2014/main" id="{05C17F90-8384-A541-8ED1-FAB62B0A5CFF}"/>
              </a:ext>
            </a:extLst>
          </p:cNvPr>
          <p:cNvCxnSpPr>
            <a:cxnSpLocks/>
          </p:cNvCxnSpPr>
          <p:nvPr/>
        </p:nvCxnSpPr>
        <p:spPr>
          <a:xfrm>
            <a:off x="7410120" y="2886373"/>
            <a:ext cx="0" cy="2602523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6008F2A-7045-7A4E-9597-7A344598091A}"/>
              </a:ext>
            </a:extLst>
          </p:cNvPr>
          <p:cNvSpPr/>
          <p:nvPr/>
        </p:nvSpPr>
        <p:spPr>
          <a:xfrm>
            <a:off x="7307250" y="3218721"/>
            <a:ext cx="205740" cy="2057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A770CC-DC74-8648-BDB9-FD671CFFA07A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7512991" y="3321591"/>
            <a:ext cx="817443" cy="0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6F9374-7C69-2343-B7B2-3C5ED291554F}"/>
              </a:ext>
            </a:extLst>
          </p:cNvPr>
          <p:cNvSpPr txBox="1"/>
          <p:nvPr/>
        </p:nvSpPr>
        <p:spPr>
          <a:xfrm>
            <a:off x="7596915" y="30105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2013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4A016C-C55E-1647-8B87-A25D246E16D8}"/>
              </a:ext>
            </a:extLst>
          </p:cNvPr>
          <p:cNvSpPr/>
          <p:nvPr/>
        </p:nvSpPr>
        <p:spPr>
          <a:xfrm>
            <a:off x="8344340" y="3070758"/>
            <a:ext cx="1555798" cy="47838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word2vec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5116E0-4E1A-8542-A6F8-72F0FF06EAA8}"/>
              </a:ext>
            </a:extLst>
          </p:cNvPr>
          <p:cNvSpPr/>
          <p:nvPr/>
        </p:nvSpPr>
        <p:spPr>
          <a:xfrm>
            <a:off x="7307250" y="3825436"/>
            <a:ext cx="205740" cy="2057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59556A-C56E-1F4E-91D7-C053C626EEB6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7512991" y="3928306"/>
            <a:ext cx="817443" cy="0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B773E53-40DE-594B-AE01-8524C54F1256}"/>
              </a:ext>
            </a:extLst>
          </p:cNvPr>
          <p:cNvSpPr/>
          <p:nvPr/>
        </p:nvSpPr>
        <p:spPr>
          <a:xfrm>
            <a:off x="8344340" y="3677473"/>
            <a:ext cx="1555798" cy="47838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DeepWalk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8825A9-AD02-5349-8E70-DE9BDB7C3807}"/>
              </a:ext>
            </a:extLst>
          </p:cNvPr>
          <p:cNvSpPr/>
          <p:nvPr/>
        </p:nvSpPr>
        <p:spPr>
          <a:xfrm>
            <a:off x="7307250" y="4430504"/>
            <a:ext cx="205740" cy="20574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C7DA86-9A35-5A40-806A-594C6AD2E403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7512991" y="4533374"/>
            <a:ext cx="817443" cy="0"/>
          </a:xfrm>
          <a:prstGeom prst="line">
            <a:avLst/>
          </a:prstGeom>
          <a:ln w="539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7A5379D-5828-6641-AF3D-27734FB9840C}"/>
              </a:ext>
            </a:extLst>
          </p:cNvPr>
          <p:cNvSpPr/>
          <p:nvPr/>
        </p:nvSpPr>
        <p:spPr>
          <a:xfrm>
            <a:off x="8344340" y="4282541"/>
            <a:ext cx="1555798" cy="47838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方正兰亭黑_GBK" panose="02000000000000000000" pitchFamily="2" charset="-122"/>
              </a:rPr>
              <a:t>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1FD2CD-706D-224F-A01D-1CFE595EA146}"/>
              </a:ext>
            </a:extLst>
          </p:cNvPr>
          <p:cNvSpPr txBox="1"/>
          <p:nvPr/>
        </p:nvSpPr>
        <p:spPr>
          <a:xfrm>
            <a:off x="7602707" y="35725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2014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FEFFE9-8069-DC49-A649-1B5A17D70B2E}"/>
              </a:ext>
            </a:extLst>
          </p:cNvPr>
          <p:cNvSpPr txBox="1"/>
          <p:nvPr/>
        </p:nvSpPr>
        <p:spPr>
          <a:xfrm>
            <a:off x="7601165" y="419919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D61D7-BDE4-B04D-962C-281D64020FE1}"/>
              </a:ext>
            </a:extLst>
          </p:cNvPr>
          <p:cNvSpPr txBox="1"/>
          <p:nvPr/>
        </p:nvSpPr>
        <p:spPr>
          <a:xfrm rot="5400000">
            <a:off x="8475909" y="474897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91283-F335-B04B-A125-17FEF1478371}"/>
              </a:ext>
            </a:extLst>
          </p:cNvPr>
          <p:cNvSpPr txBox="1"/>
          <p:nvPr/>
        </p:nvSpPr>
        <p:spPr>
          <a:xfrm>
            <a:off x="4057203" y="5174063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方正兰亭黑_GBK" panose="02000000000000000000" pitchFamily="2" charset="-122"/>
                <a:hlinkClick r:id="rId4"/>
              </a:rPr>
              <a:t>Image credit</a:t>
            </a:r>
            <a:endParaRPr lang="en-US" sz="1400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图表示的学习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849061-2C3D-EB40-88C6-5EB5FEE84A4E}"/>
              </a:ext>
            </a:extLst>
          </p:cNvPr>
          <p:cNvGrpSpPr/>
          <p:nvPr/>
        </p:nvGrpSpPr>
        <p:grpSpPr>
          <a:xfrm>
            <a:off x="1889760" y="1912984"/>
            <a:ext cx="8375904" cy="3653426"/>
            <a:chOff x="585216" y="1912984"/>
            <a:chExt cx="8375904" cy="3653426"/>
          </a:xfrm>
        </p:grpSpPr>
        <p:sp>
          <p:nvSpPr>
            <p:cNvPr id="5" name="Rounded Rectangle 4"/>
            <p:cNvSpPr/>
            <p:nvPr/>
          </p:nvSpPr>
          <p:spPr>
            <a:xfrm>
              <a:off x="798372" y="1912985"/>
              <a:ext cx="2081989" cy="47838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数据降维</a:t>
              </a:r>
              <a:endParaRPr 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613302" y="1912985"/>
              <a:ext cx="2081989" cy="47838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网络嵌入</a:t>
              </a:r>
              <a:endParaRPr 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428233" y="1912984"/>
              <a:ext cx="2081989" cy="478389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图深度学习</a:t>
              </a:r>
              <a:endParaRPr lang="en-US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5216" y="2731770"/>
              <a:ext cx="8375904" cy="2834640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6966306" y="2391372"/>
              <a:ext cx="1005840" cy="340398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1355" y="2922780"/>
              <a:ext cx="4445000" cy="2298700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5544800" y="3069409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这门课程的主题</a:t>
              </a:r>
              <a:endParaRPr lang="en-US" sz="3600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03225" y="3885939"/>
              <a:ext cx="268691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构建适合于图的深度神经网络！</a:t>
              </a:r>
              <a:endParaRPr lang="en-US" sz="2800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8E8596F-B8A3-E440-97F3-D0ACCF67EC59}"/>
              </a:ext>
            </a:extLst>
          </p:cNvPr>
          <p:cNvSpPr txBox="1"/>
          <p:nvPr/>
        </p:nvSpPr>
        <p:spPr>
          <a:xfrm>
            <a:off x="3963945" y="5221481"/>
            <a:ext cx="126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4"/>
              </a:rPr>
              <a:t>Image credit</a:t>
            </a:r>
            <a:endParaRPr lang="en-US" sz="1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9D5B-FC7B-6AC2-7BA8-6BB4A732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87E4-BF86-2391-CE00-28883B75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图背景介绍</a:t>
            </a:r>
            <a:endParaRPr lang="en-US" altLang="zh-CN" dirty="0"/>
          </a:p>
          <a:p>
            <a:pPr lvl="1"/>
            <a:r>
              <a:rPr lang="en-CN" dirty="0"/>
              <a:t>图类型分类</a:t>
            </a:r>
          </a:p>
          <a:p>
            <a:pPr lvl="1"/>
            <a:r>
              <a:rPr lang="en-CN" dirty="0"/>
              <a:t>图的计算任务</a:t>
            </a:r>
          </a:p>
          <a:p>
            <a:r>
              <a:rPr lang="zh-CN" altLang="en-US" dirty="0"/>
              <a:t>图表示学习</a:t>
            </a:r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本课程速览</a:t>
            </a:r>
            <a:endParaRPr lang="en-C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38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9C03-95A1-3640-AAC0-229AAF69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课程相关</a:t>
            </a:r>
            <a:r>
              <a:rPr lang="en-US" altLang="zh-CN" dirty="0"/>
              <a:t> – Outline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B751-1226-ED44-B4B0-30827FEF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351725"/>
            <a:ext cx="11121401" cy="4825238"/>
          </a:xfrm>
        </p:spPr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1.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 </a:t>
            </a:r>
            <a:r>
              <a:rPr lang="zh-CN" altLang="en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绪论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  <a:p>
            <a:r>
              <a:rPr lang="en-US" altLang="zh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2.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 图论基础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  <a:p>
            <a:r>
              <a:rPr lang="en-US" altLang="zh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3.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 深度学习基础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  <a:p>
            <a:r>
              <a:rPr lang="en-US" altLang="zh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4.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 图嵌入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  <a:p>
            <a:r>
              <a:rPr lang="en-US" altLang="zh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5.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 图神经网络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  <a:p>
            <a:r>
              <a:rPr lang="en-US" altLang="zh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6.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 图神经网络的健壮性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  <a:p>
            <a:r>
              <a:rPr lang="en-US" altLang="zh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7.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 可扩展图神经网络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  <a:p>
            <a:r>
              <a:rPr lang="en-US" altLang="zh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8.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 复杂图神经网络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  <a:p>
            <a:r>
              <a:rPr lang="en-US" altLang="zh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9.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 图上的其他深度模型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1385F2-B4BD-4073-D688-5EDE0AADA48D}"/>
              </a:ext>
            </a:extLst>
          </p:cNvPr>
          <p:cNvSpPr/>
          <p:nvPr/>
        </p:nvSpPr>
        <p:spPr>
          <a:xfrm>
            <a:off x="5485718" y="1351726"/>
            <a:ext cx="323412" cy="34396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300866-EDB5-8EA5-8528-E6B6143E94FF}"/>
              </a:ext>
            </a:extLst>
          </p:cNvPr>
          <p:cNvSpPr/>
          <p:nvPr/>
        </p:nvSpPr>
        <p:spPr>
          <a:xfrm>
            <a:off x="6277345" y="2426132"/>
            <a:ext cx="323412" cy="34396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09666-730D-BAF6-A2E1-CC67C5287C49}"/>
              </a:ext>
            </a:extLst>
          </p:cNvPr>
          <p:cNvSpPr/>
          <p:nvPr/>
        </p:nvSpPr>
        <p:spPr>
          <a:xfrm>
            <a:off x="6670231" y="2928925"/>
            <a:ext cx="323412" cy="34396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1631B9-3C05-4F9B-2760-A925FE12F05D}"/>
              </a:ext>
            </a:extLst>
          </p:cNvPr>
          <p:cNvSpPr/>
          <p:nvPr/>
        </p:nvSpPr>
        <p:spPr>
          <a:xfrm>
            <a:off x="7226042" y="3373245"/>
            <a:ext cx="1051455" cy="34396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5-6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470D8-129B-72B2-F907-412EA2FA0F9C}"/>
              </a:ext>
            </a:extLst>
          </p:cNvPr>
          <p:cNvSpPr/>
          <p:nvPr/>
        </p:nvSpPr>
        <p:spPr>
          <a:xfrm>
            <a:off x="8304391" y="3933141"/>
            <a:ext cx="403413" cy="744469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7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35969-FF3A-67E3-F009-E611163BCD35}"/>
              </a:ext>
            </a:extLst>
          </p:cNvPr>
          <p:cNvSpPr/>
          <p:nvPr/>
        </p:nvSpPr>
        <p:spPr>
          <a:xfrm>
            <a:off x="8707804" y="4996816"/>
            <a:ext cx="403413" cy="744469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8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81DBC-6595-5398-DB61-8446E1748E6B}"/>
              </a:ext>
            </a:extLst>
          </p:cNvPr>
          <p:cNvSpPr/>
          <p:nvPr/>
        </p:nvSpPr>
        <p:spPr>
          <a:xfrm>
            <a:off x="5862234" y="1847012"/>
            <a:ext cx="323412" cy="34396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en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02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9C03-95A1-3640-AAC0-229AAF69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课程相关</a:t>
            </a:r>
            <a:r>
              <a:rPr lang="en-US" altLang="zh-CN" dirty="0"/>
              <a:t> – Outline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B751-1226-ED44-B4B0-30827FEF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351725"/>
            <a:ext cx="11121401" cy="4825238"/>
          </a:xfrm>
        </p:spPr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10.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 自然语言处理中的图神经网络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11.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 计算机视觉中的图神经网络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SimHei" panose="02010609060101010101" pitchFamily="49" charset="-122"/>
            </a:endParaRPr>
          </a:p>
          <a:p>
            <a:r>
              <a:rPr lang="en-US" altLang="zh-CN" dirty="0">
                <a:latin typeface="SimHei" panose="02010609060101010101" pitchFamily="49" charset="-122"/>
              </a:rPr>
              <a:t>12.</a:t>
            </a:r>
            <a:r>
              <a:rPr lang="zh-CN" altLang="en-US" dirty="0">
                <a:latin typeface="SimHei" panose="02010609060101010101" pitchFamily="49" charset="-122"/>
              </a:rPr>
              <a:t> 数据挖掘中的图神经网络</a:t>
            </a:r>
            <a:endParaRPr lang="en-US" altLang="zh-CN" dirty="0">
              <a:latin typeface="SimHei" panose="02010609060101010101" pitchFamily="49" charset="-122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13.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 生物化学和医疗健康中的图神经网络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SimHei" panose="02010609060101010101" pitchFamily="49" charset="-122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14.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 图神经网络的高级方法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SimHei" panose="02010609060101010101" pitchFamily="49" charset="-122"/>
            </a:endParaRPr>
          </a:p>
          <a:p>
            <a:r>
              <a:rPr lang="en-US" altLang="zh-CN" dirty="0">
                <a:latin typeface="SimHei" panose="02010609060101010101" pitchFamily="49" charset="-122"/>
              </a:rPr>
              <a:t>15.</a:t>
            </a:r>
            <a:r>
              <a:rPr lang="zh-CN" altLang="en-US" dirty="0">
                <a:latin typeface="SimHei" panose="02010609060101010101" pitchFamily="49" charset="-122"/>
              </a:rPr>
              <a:t> 图神经网络的高级应用</a:t>
            </a:r>
            <a:endParaRPr lang="en-CN" dirty="0">
              <a:latin typeface="SimHei" panose="02010609060101010101" pitchFamily="49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BAD60-F7AA-0998-6135-C13BA4E51BF1}"/>
              </a:ext>
            </a:extLst>
          </p:cNvPr>
          <p:cNvSpPr/>
          <p:nvPr/>
        </p:nvSpPr>
        <p:spPr>
          <a:xfrm>
            <a:off x="8112035" y="1407480"/>
            <a:ext cx="323412" cy="34396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5BD35-0F8B-8106-5F3E-4ADC479A5B57}"/>
              </a:ext>
            </a:extLst>
          </p:cNvPr>
          <p:cNvSpPr/>
          <p:nvPr/>
        </p:nvSpPr>
        <p:spPr>
          <a:xfrm>
            <a:off x="8435447" y="4031402"/>
            <a:ext cx="421170" cy="34396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0320BF-3B8A-5E60-1692-D8D8EE6C906E}"/>
              </a:ext>
            </a:extLst>
          </p:cNvPr>
          <p:cNvSpPr/>
          <p:nvPr/>
        </p:nvSpPr>
        <p:spPr>
          <a:xfrm>
            <a:off x="9018153" y="2382666"/>
            <a:ext cx="323412" cy="34396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11</a:t>
            </a:r>
            <a:endParaRPr lang="en-CN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9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9C03-95A1-3640-AAC0-229AAF69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课程相关</a:t>
            </a:r>
            <a:r>
              <a:rPr lang="en-US" altLang="zh-CN" dirty="0"/>
              <a:t> – Outline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B751-1226-ED44-B4B0-30827FEF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351725"/>
            <a:ext cx="11121401" cy="4825238"/>
          </a:xfrm>
        </p:spPr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10.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 自然语言处理中的图神经网络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11.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 计算机视觉中的图神经网络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SimHei" panose="02010609060101010101" pitchFamily="49" charset="-122"/>
            </a:endParaRPr>
          </a:p>
          <a:p>
            <a:r>
              <a:rPr lang="en-US" altLang="zh-CN" dirty="0">
                <a:latin typeface="SimHei" panose="02010609060101010101" pitchFamily="49" charset="-122"/>
              </a:rPr>
              <a:t>12.</a:t>
            </a:r>
            <a:r>
              <a:rPr lang="zh-CN" altLang="en-US" dirty="0">
                <a:latin typeface="SimHei" panose="02010609060101010101" pitchFamily="49" charset="-122"/>
              </a:rPr>
              <a:t> 数据挖掘中的图神经网络</a:t>
            </a:r>
            <a:endParaRPr lang="en-US" altLang="zh-CN" dirty="0">
              <a:latin typeface="SimHei" panose="02010609060101010101" pitchFamily="49" charset="-122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13.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 生物化学和医疗健康中的图神经网络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SimHei" panose="02010609060101010101" pitchFamily="49" charset="-122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14.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</a:rPr>
              <a:t> 图神经网络的高级方法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SimHei" panose="02010609060101010101" pitchFamily="49" charset="-122"/>
            </a:endParaRPr>
          </a:p>
          <a:p>
            <a:r>
              <a:rPr lang="en-US" altLang="zh-CN" dirty="0">
                <a:latin typeface="SimHei" panose="02010609060101010101" pitchFamily="49" charset="-122"/>
              </a:rPr>
              <a:t>15.</a:t>
            </a:r>
            <a:r>
              <a:rPr lang="zh-CN" altLang="en-US" dirty="0">
                <a:latin typeface="SimHei" panose="02010609060101010101" pitchFamily="49" charset="-122"/>
              </a:rPr>
              <a:t> 图神经网络的高级应用</a:t>
            </a:r>
            <a:endParaRPr lang="en-CN" dirty="0">
              <a:latin typeface="SimHei" panose="02010609060101010101" pitchFamily="49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BAD60-F7AA-0998-6135-C13BA4E51BF1}"/>
              </a:ext>
            </a:extLst>
          </p:cNvPr>
          <p:cNvSpPr/>
          <p:nvPr/>
        </p:nvSpPr>
        <p:spPr>
          <a:xfrm>
            <a:off x="8112035" y="1407480"/>
            <a:ext cx="323412" cy="34396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5BD35-0F8B-8106-5F3E-4ADC479A5B57}"/>
              </a:ext>
            </a:extLst>
          </p:cNvPr>
          <p:cNvSpPr/>
          <p:nvPr/>
        </p:nvSpPr>
        <p:spPr>
          <a:xfrm>
            <a:off x="8435447" y="4031402"/>
            <a:ext cx="421170" cy="34396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0320BF-3B8A-5E60-1692-D8D8EE6C906E}"/>
              </a:ext>
            </a:extLst>
          </p:cNvPr>
          <p:cNvSpPr/>
          <p:nvPr/>
        </p:nvSpPr>
        <p:spPr>
          <a:xfrm>
            <a:off x="9018153" y="2382666"/>
            <a:ext cx="323412" cy="34396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11</a:t>
            </a:r>
            <a:endParaRPr lang="en-CN" sz="1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BAAC07-84F5-0CAE-6418-772D09E0C909}"/>
              </a:ext>
            </a:extLst>
          </p:cNvPr>
          <p:cNvSpPr/>
          <p:nvPr/>
        </p:nvSpPr>
        <p:spPr>
          <a:xfrm>
            <a:off x="4705787" y="5190836"/>
            <a:ext cx="2918691" cy="986127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4000" dirty="0">
                <a:solidFill>
                  <a:srgbClr val="FF0000"/>
                </a:solidFill>
              </a:rPr>
              <a:t>GNN+LLM</a:t>
            </a:r>
          </a:p>
        </p:txBody>
      </p:sp>
    </p:spTree>
    <p:extLst>
      <p:ext uri="{BB962C8B-B14F-4D97-AF65-F5344CB8AC3E}">
        <p14:creationId xmlns:p14="http://schemas.microsoft.com/office/powerpoint/2010/main" val="1335197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理论基础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06854" y="1926462"/>
            <a:ext cx="4989146" cy="408245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099707" y="1920477"/>
            <a:ext cx="3639312" cy="408245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1223" y="2457012"/>
            <a:ext cx="3256280" cy="13044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2512" y="209366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图论基础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2487" y="20876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深度学习基础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372512" y="2657891"/>
            <a:ext cx="2158875" cy="1044825"/>
            <a:chOff x="1640485" y="2957098"/>
            <a:chExt cx="2733675" cy="1323009"/>
          </a:xfrm>
        </p:grpSpPr>
        <p:sp>
          <p:nvSpPr>
            <p:cNvPr id="10" name="Oval 9"/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8" name="Straight Connector 17"/>
            <p:cNvCxnSpPr>
              <a:stCxn id="10" idx="4"/>
              <a:endCxn id="11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7"/>
              <a:endCxn id="12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6"/>
              <a:endCxn id="14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6"/>
              <a:endCxn id="13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3" idx="6"/>
              <a:endCxn id="17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6"/>
              <a:endCxn id="14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1"/>
              <a:endCxn id="12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5" idx="7"/>
              <a:endCxn id="16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le 2"/>
          <p:cNvSpPr/>
          <p:nvPr/>
        </p:nvSpPr>
        <p:spPr>
          <a:xfrm>
            <a:off x="7506289" y="3918105"/>
            <a:ext cx="2947061" cy="173127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前馈神经网络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卷积神经网络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循环神经网络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自编码器</a:t>
            </a:r>
            <a:endParaRPr lang="en-US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452981" y="3805278"/>
            <a:ext cx="4098733" cy="18441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图的矩阵表示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图的性质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复杂图</a:t>
            </a:r>
            <a:endParaRPr lang="en-US" altLang="zh-CN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8950-6890-BA55-32CE-936415F2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我与图神经网络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C5C8-68C0-DC68-DB9E-B1C3C9D38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E58CB-5D69-057B-C7CA-36A2F983E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93" y="1351725"/>
            <a:ext cx="9932613" cy="45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46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网络嵌入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333" y="1599861"/>
            <a:ext cx="4596323" cy="458383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795748" y="913387"/>
            <a:ext cx="3425938" cy="243044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保留节点共现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保留结构角色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保留节点状态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保留社区结构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95748" y="50980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简单图上的图嵌入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795749" y="4037097"/>
            <a:ext cx="3425938" cy="282090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异质图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二分图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多维图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符号图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……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0707" y="367199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复杂图上的图嵌入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图神经网络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4992977" y="3288356"/>
            <a:ext cx="661358" cy="3827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7610" y="4364358"/>
            <a:ext cx="167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节点表示</a:t>
            </a:r>
            <a:endParaRPr lang="en-US" sz="2400" dirty="0">
              <a:solidFill>
                <a:schemeClr val="accent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7894326" y="3319188"/>
            <a:ext cx="661358" cy="3827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39959" y="4364358"/>
            <a:ext cx="1460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图表示</a:t>
            </a:r>
            <a:endParaRPr lang="en-US" sz="2400" dirty="0">
              <a:solidFill>
                <a:schemeClr val="accent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981200" y="3097893"/>
            <a:ext cx="2400360" cy="1161694"/>
            <a:chOff x="1640485" y="2957098"/>
            <a:chExt cx="2733675" cy="1323009"/>
          </a:xfrm>
        </p:grpSpPr>
        <p:sp>
          <p:nvSpPr>
            <p:cNvPr id="47" name="Oval 46"/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55" name="Straight Connector 54"/>
            <p:cNvCxnSpPr>
              <a:stCxn id="47" idx="4"/>
              <a:endCxn id="48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7"/>
              <a:endCxn id="49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6"/>
              <a:endCxn id="51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9" idx="6"/>
              <a:endCxn id="50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0" idx="6"/>
              <a:endCxn id="54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48" idx="6"/>
              <a:endCxn id="51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2" idx="1"/>
              <a:endCxn id="49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2" idx="7"/>
              <a:endCxn id="53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215607" y="2765915"/>
            <a:ext cx="848141" cy="1441382"/>
            <a:chOff x="4691605" y="1908665"/>
            <a:chExt cx="848141" cy="1441382"/>
          </a:xfrm>
        </p:grpSpPr>
        <p:sp>
          <p:nvSpPr>
            <p:cNvPr id="6" name="Rectangle 5"/>
            <p:cNvSpPr/>
            <p:nvPr/>
          </p:nvSpPr>
          <p:spPr>
            <a:xfrm rot="10800000">
              <a:off x="5184973" y="1908671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10800000">
              <a:off x="5017156" y="1908665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0800000">
              <a:off x="4859848" y="190870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0800000">
              <a:off x="4691605" y="190866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10800000">
              <a:off x="5184973" y="209063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0800000">
              <a:off x="5017156" y="209063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0800000">
              <a:off x="4859848" y="2090677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0800000">
              <a:off x="4691605" y="209063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0800000">
              <a:off x="5184973" y="2265531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0800000">
              <a:off x="4859848" y="226556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0800000">
              <a:off x="4691605" y="226552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0800000">
              <a:off x="5022410" y="2262982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10800000">
              <a:off x="5185151" y="245116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10800000">
              <a:off x="5017334" y="2451160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10800000">
              <a:off x="4860026" y="2451204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0800000">
              <a:off x="4691783" y="245116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0800000">
              <a:off x="5184973" y="263952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0800000">
              <a:off x="5017156" y="2639522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10800000">
              <a:off x="4859848" y="263956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10800000">
              <a:off x="4691605" y="2639525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0800000">
              <a:off x="5184973" y="282149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0800000">
              <a:off x="5017156" y="2821490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0800000">
              <a:off x="4859848" y="2821534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0800000">
              <a:off x="4691605" y="282149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rot="10800000">
              <a:off x="5184973" y="299638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10800000">
              <a:off x="4859848" y="299642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0800000">
              <a:off x="4691605" y="2996385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0800000">
              <a:off x="5022410" y="299383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0800000">
              <a:off x="5185151" y="318202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rot="10800000">
              <a:off x="5017334" y="3182017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10800000">
              <a:off x="4860026" y="3182061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0800000">
              <a:off x="4691783" y="3182020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 rot="10800000">
              <a:off x="5371573" y="190866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5371573" y="2090634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rot="10800000">
              <a:off x="5371573" y="226552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10800000">
              <a:off x="5371751" y="2451161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10800000">
              <a:off x="5371573" y="263952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rot="10800000">
              <a:off x="5371573" y="2821491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rot="10800000">
              <a:off x="5371573" y="299638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rot="10800000">
              <a:off x="5371751" y="318201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488868" y="3398866"/>
            <a:ext cx="818671" cy="168030"/>
            <a:chOff x="7964866" y="2541616"/>
            <a:chExt cx="818671" cy="168030"/>
          </a:xfrm>
        </p:grpSpPr>
        <p:sp>
          <p:nvSpPr>
            <p:cNvPr id="41" name="Rectangle 40"/>
            <p:cNvSpPr/>
            <p:nvPr/>
          </p:nvSpPr>
          <p:spPr>
            <a:xfrm rot="10800000">
              <a:off x="8458234" y="2541622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10800000">
              <a:off x="8290417" y="254161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0800000">
              <a:off x="8133109" y="2541660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10800000">
              <a:off x="7964866" y="254161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rot="10800000">
              <a:off x="8615542" y="254161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621230" y="2734249"/>
            <a:ext cx="256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图滤波</a:t>
            </a:r>
            <a:endParaRPr lang="en-US" sz="3600" dirty="0">
              <a:solidFill>
                <a:srgbClr val="FF0000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499621" y="2732880"/>
            <a:ext cx="256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图池化</a:t>
            </a:r>
            <a:endParaRPr lang="en-US" sz="3600" dirty="0">
              <a:solidFill>
                <a:srgbClr val="FF0000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178" name="Group 177"/>
          <p:cNvGrpSpPr/>
          <p:nvPr/>
        </p:nvGrpSpPr>
        <p:grpSpPr>
          <a:xfrm>
            <a:off x="2813090" y="4207256"/>
            <a:ext cx="477807" cy="1041057"/>
            <a:chOff x="4867326" y="1840161"/>
            <a:chExt cx="661541" cy="1441382"/>
          </a:xfrm>
        </p:grpSpPr>
        <p:sp>
          <p:nvSpPr>
            <p:cNvPr id="179" name="Rectangle 178"/>
            <p:cNvSpPr/>
            <p:nvPr/>
          </p:nvSpPr>
          <p:spPr>
            <a:xfrm rot="10800000">
              <a:off x="5360694" y="184016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rot="10800000">
              <a:off x="5192877" y="184016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rot="10800000">
              <a:off x="5035569" y="184020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rot="10800000">
              <a:off x="4867326" y="184016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rot="10800000">
              <a:off x="5360694" y="202213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rot="10800000">
              <a:off x="5192877" y="202212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 rot="10800000">
              <a:off x="5035569" y="202217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rot="10800000">
              <a:off x="4867326" y="202213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 rot="10800000">
              <a:off x="5360694" y="219702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 rot="10800000">
              <a:off x="5035569" y="219706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 rot="10800000">
              <a:off x="4867326" y="219702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 rot="10800000">
              <a:off x="5198131" y="219447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 rot="10800000">
              <a:off x="5360872" y="238266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 rot="10800000">
              <a:off x="5193055" y="238265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 rot="10800000">
              <a:off x="5035747" y="238270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 rot="10800000">
              <a:off x="4867504" y="238265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 rot="10800000">
              <a:off x="5360694" y="257102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 rot="10800000">
              <a:off x="5192877" y="257101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 rot="10800000">
              <a:off x="5035569" y="257106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 rot="10800000">
              <a:off x="4867326" y="257102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 rot="10800000">
              <a:off x="5360694" y="275299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 rot="10800000">
              <a:off x="5192877" y="275298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 rot="10800000">
              <a:off x="5035569" y="275303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 rot="10800000">
              <a:off x="4867326" y="275298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 rot="10800000">
              <a:off x="5360694" y="292788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 rot="10800000">
              <a:off x="5035569" y="292792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 rot="10800000">
              <a:off x="4867326" y="292788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 rot="10800000">
              <a:off x="5198131" y="292533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 rot="10800000">
              <a:off x="5360872" y="311351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 rot="10800000">
              <a:off x="5193055" y="311351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 rot="10800000">
              <a:off x="5035747" y="311355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 rot="10800000">
              <a:off x="4867504" y="311351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pic>
        <p:nvPicPr>
          <p:cNvPr id="211" name="Picture 2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26" y="2267894"/>
            <a:ext cx="368300" cy="33020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49" y="4607579"/>
            <a:ext cx="368300" cy="317500"/>
          </a:xfrm>
          <a:prstGeom prst="rect">
            <a:avLst/>
          </a:prstGeom>
        </p:spPr>
      </p:pic>
      <p:grpSp>
        <p:nvGrpSpPr>
          <p:cNvPr id="213" name="Group 212"/>
          <p:cNvGrpSpPr/>
          <p:nvPr/>
        </p:nvGrpSpPr>
        <p:grpSpPr>
          <a:xfrm>
            <a:off x="2551807" y="1769054"/>
            <a:ext cx="1060677" cy="1158507"/>
            <a:chOff x="5251339" y="4208999"/>
            <a:chExt cx="1340726" cy="1464386"/>
          </a:xfrm>
        </p:grpSpPr>
        <p:sp>
          <p:nvSpPr>
            <p:cNvPr id="214" name="Rectangle 213"/>
            <p:cNvSpPr/>
            <p:nvPr/>
          </p:nvSpPr>
          <p:spPr>
            <a:xfrm rot="10800000">
              <a:off x="5738956" y="420900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 rot="10800000">
              <a:off x="5576890" y="4208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 rot="10800000">
              <a:off x="5419582" y="4209043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 rot="10800000">
              <a:off x="5251339" y="4209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 rot="10800000">
              <a:off x="5738956" y="439097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 rot="10800000">
              <a:off x="5576890" y="4390967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 rot="10800000">
              <a:off x="5419582" y="439101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 rot="10800000">
              <a:off x="5251339" y="4390970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 rot="10800000">
              <a:off x="5738956" y="4577367"/>
              <a:ext cx="167994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 rot="10800000">
              <a:off x="5419582" y="457740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 rot="10800000">
              <a:off x="5251339" y="4577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 rot="10800000">
              <a:off x="5582144" y="457481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 rot="10800000">
              <a:off x="5739134" y="4763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 rot="10800000">
              <a:off x="5577068" y="476299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 rot="10800000">
              <a:off x="5419760" y="476304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 rot="10800000">
              <a:off x="5251517" y="4762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 rot="10800000">
              <a:off x="5738956" y="4951364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 rot="10800000">
              <a:off x="5576890" y="4951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 rot="10800000">
              <a:off x="5419582" y="49514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 rot="10800000">
              <a:off x="5251339" y="4951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 rot="10800000">
              <a:off x="5738956" y="513333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576890" y="51333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5419582" y="5133370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5251339" y="513332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5738956" y="5319726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5419582" y="53197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5251339" y="531972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5582144" y="5317177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5739134" y="5505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5577068" y="550535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5419760" y="55053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5251517" y="5505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6423892" y="420900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6256075" y="4208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6098767" y="420904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5919022" y="4209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6423892" y="439097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6256075" y="439096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 rot="10800000">
              <a:off x="6098767" y="4391011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rot="10800000">
              <a:off x="5919022" y="439097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 rot="10800000">
              <a:off x="6423892" y="457736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 rot="10800000">
              <a:off x="6098767" y="457740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 rot="10800000">
              <a:off x="5919022" y="4577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7" name="Rectangle 256"/>
            <p:cNvSpPr/>
            <p:nvPr/>
          </p:nvSpPr>
          <p:spPr>
            <a:xfrm rot="10800000">
              <a:off x="6261329" y="458056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8" name="Rectangle 257"/>
            <p:cNvSpPr/>
            <p:nvPr/>
          </p:nvSpPr>
          <p:spPr>
            <a:xfrm rot="10800000">
              <a:off x="6424070" y="4763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9" name="Rectangle 258"/>
            <p:cNvSpPr/>
            <p:nvPr/>
          </p:nvSpPr>
          <p:spPr>
            <a:xfrm rot="10800000">
              <a:off x="6256253" y="4762996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 rot="10800000">
              <a:off x="6098945" y="476304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 rot="10800000">
              <a:off x="5919200" y="476299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 rot="10800000">
              <a:off x="6423892" y="4951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 rot="10800000">
              <a:off x="6256075" y="4951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 rot="10800000">
              <a:off x="6098767" y="4951402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 rot="10800000">
              <a:off x="5919022" y="4951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6" name="Rectangle 265"/>
            <p:cNvSpPr/>
            <p:nvPr/>
          </p:nvSpPr>
          <p:spPr>
            <a:xfrm rot="10800000">
              <a:off x="6423892" y="513333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 rot="10800000">
              <a:off x="6256075" y="51333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8" name="Rectangle 267"/>
            <p:cNvSpPr/>
            <p:nvPr/>
          </p:nvSpPr>
          <p:spPr>
            <a:xfrm rot="10800000">
              <a:off x="6098767" y="513337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9" name="Rectangle 268"/>
            <p:cNvSpPr/>
            <p:nvPr/>
          </p:nvSpPr>
          <p:spPr>
            <a:xfrm rot="10800000">
              <a:off x="5919022" y="513332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 rot="10800000">
              <a:off x="6423892" y="53197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 rot="10800000">
              <a:off x="6098767" y="5319764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 rot="10800000">
              <a:off x="5919022" y="531972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3" name="Rectangle 272"/>
            <p:cNvSpPr/>
            <p:nvPr/>
          </p:nvSpPr>
          <p:spPr>
            <a:xfrm rot="10800000">
              <a:off x="6261329" y="531717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 rot="10800000">
              <a:off x="6424070" y="5505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6256253" y="550535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6098945" y="55053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5919200" y="5505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 animBg="1"/>
      <p:bldP spid="45" grpId="0"/>
      <p:bldP spid="72" grpId="0"/>
      <p:bldP spid="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图滤波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55167" y="1575120"/>
            <a:ext cx="2254927" cy="1853880"/>
            <a:chOff x="2834964" y="1932007"/>
            <a:chExt cx="3586772" cy="2948851"/>
          </a:xfrm>
        </p:grpSpPr>
        <p:sp>
          <p:nvSpPr>
            <p:cNvPr id="5" name="Parallelogram 4"/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9" name="Straight Connector 8"/>
            <p:cNvCxnSpPr>
              <a:stCxn id="7" idx="6"/>
              <a:endCxn id="6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6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" idx="5"/>
              <a:endCxn id="8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47" idx="7"/>
              <a:endCxn id="7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0" idx="0"/>
              <a:endCxn id="8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1" idx="1"/>
              <a:endCxn id="49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36" idx="7"/>
              <a:endCxn id="21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6" idx="6"/>
              <a:endCxn id="29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8" name="Straight Connector 17"/>
            <p:cNvCxnSpPr>
              <a:stCxn id="17" idx="1"/>
              <a:endCxn id="6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" idx="6"/>
              <a:endCxn id="17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23" name="Straight Connector 22"/>
            <p:cNvCxnSpPr>
              <a:stCxn id="29" idx="6"/>
              <a:endCxn id="32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0" idx="5"/>
              <a:endCxn id="32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1" idx="0"/>
              <a:endCxn id="29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0" idx="5"/>
              <a:endCxn id="33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1" idx="0"/>
              <a:endCxn id="30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9" idx="6"/>
              <a:endCxn id="33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34" name="Straight Connector 33"/>
            <p:cNvCxnSpPr>
              <a:stCxn id="37" idx="6"/>
              <a:endCxn id="38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9" idx="1"/>
              <a:endCxn id="37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40" name="Straight Connector 39"/>
            <p:cNvCxnSpPr>
              <a:stCxn id="37" idx="0"/>
              <a:endCxn id="36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9" idx="0"/>
              <a:endCxn id="36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1"/>
              <a:endCxn id="36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9" idx="6"/>
              <a:endCxn id="38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1" idx="1"/>
              <a:endCxn id="20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2" idx="1"/>
              <a:endCxn id="20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1" idx="5"/>
              <a:endCxn id="22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50" name="Straight Connector 49"/>
            <p:cNvCxnSpPr>
              <a:stCxn id="47" idx="5"/>
              <a:endCxn id="49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8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5866484" y="2041922"/>
            <a:ext cx="917487" cy="48785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307" y="21210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图滤波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4562359" y="2028810"/>
            <a:ext cx="834877" cy="340636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7261051" y="2032690"/>
            <a:ext cx="834877" cy="340636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8036266" y="1468339"/>
            <a:ext cx="2170279" cy="1784287"/>
            <a:chOff x="2834964" y="1932007"/>
            <a:chExt cx="3586772" cy="2948851"/>
          </a:xfrm>
        </p:grpSpPr>
        <p:sp>
          <p:nvSpPr>
            <p:cNvPr id="58" name="Parallelogram 57"/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62" name="Straight Connector 61"/>
            <p:cNvCxnSpPr>
              <a:stCxn id="60" idx="6"/>
              <a:endCxn id="59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1" idx="0"/>
              <a:endCxn id="59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0" idx="5"/>
              <a:endCxn id="61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00" idx="7"/>
              <a:endCxn id="60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3" idx="0"/>
              <a:endCxn id="61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4" idx="1"/>
              <a:endCxn id="102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9" idx="7"/>
              <a:endCxn id="74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9" idx="6"/>
              <a:endCxn id="82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71" name="Straight Connector 70"/>
            <p:cNvCxnSpPr>
              <a:stCxn id="70" idx="1"/>
              <a:endCxn id="59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1" idx="6"/>
              <a:endCxn id="70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76" name="Straight Connector 75"/>
            <p:cNvCxnSpPr>
              <a:stCxn id="82" idx="6"/>
              <a:endCxn id="85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5"/>
              <a:endCxn id="85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0"/>
              <a:endCxn id="82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3" idx="5"/>
              <a:endCxn id="86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4" idx="0"/>
              <a:endCxn id="83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82" idx="6"/>
              <a:endCxn id="86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87" name="Straight Connector 86"/>
            <p:cNvCxnSpPr>
              <a:stCxn id="90" idx="6"/>
              <a:endCxn id="91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2" idx="1"/>
              <a:endCxn id="90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93" name="Straight Connector 92"/>
            <p:cNvCxnSpPr>
              <a:stCxn id="90" idx="0"/>
              <a:endCxn id="89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92" idx="0"/>
              <a:endCxn id="89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91" idx="1"/>
              <a:endCxn id="89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2" idx="6"/>
              <a:endCxn id="91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74" idx="1"/>
              <a:endCxn id="73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75" idx="1"/>
              <a:endCxn id="73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74" idx="5"/>
              <a:endCxn id="75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03" name="Straight Connector 102"/>
            <p:cNvCxnSpPr>
              <a:stCxn id="100" idx="5"/>
              <a:endCxn id="102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01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01" idx="6"/>
              <a:endCxn id="102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761120" y="4063180"/>
            <a:ext cx="459921" cy="1002087"/>
            <a:chOff x="7555584" y="4209005"/>
            <a:chExt cx="661541" cy="1441382"/>
          </a:xfrm>
        </p:grpSpPr>
        <p:sp>
          <p:nvSpPr>
            <p:cNvPr id="107" name="Rectangle 106"/>
            <p:cNvSpPr/>
            <p:nvPr/>
          </p:nvSpPr>
          <p:spPr>
            <a:xfrm rot="10800000">
              <a:off x="8048952" y="420901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 rot="10800000">
              <a:off x="7881135" y="420900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 rot="10800000">
              <a:off x="7723827" y="420904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 rot="10800000">
              <a:off x="7555584" y="420900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 rot="10800000">
              <a:off x="8048952" y="439097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 rot="10800000">
              <a:off x="7881135" y="439097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 rot="10800000">
              <a:off x="7723827" y="439101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 rot="10800000">
              <a:off x="7555584" y="439097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 rot="10800000">
              <a:off x="8048952" y="456587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10800000">
              <a:off x="7723827" y="456590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 rot="10800000">
              <a:off x="7555584" y="456586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 rot="10800000">
              <a:off x="7886389" y="456332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 rot="10800000">
              <a:off x="8049130" y="475150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 rot="10800000">
              <a:off x="7881313" y="475150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 rot="10800000">
              <a:off x="7724005" y="475154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 rot="10800000">
              <a:off x="7555762" y="475150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 rot="10800000">
              <a:off x="8048952" y="493986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 rot="10800000">
              <a:off x="7881135" y="493986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 rot="10800000">
              <a:off x="7723827" y="493990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 rot="10800000">
              <a:off x="7555584" y="493986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 rot="10800000">
              <a:off x="8048952" y="512183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 rot="10800000">
              <a:off x="7881135" y="512183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 rot="10800000">
              <a:off x="7723827" y="512187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 rot="10800000">
              <a:off x="7555584" y="512183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 rot="10800000">
              <a:off x="8048952" y="529672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 rot="10800000">
              <a:off x="7723827" y="529676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 rot="10800000">
              <a:off x="7555584" y="529672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 rot="10800000">
              <a:off x="7886389" y="529417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 rot="10800000">
              <a:off x="8049130" y="548236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 rot="10800000">
              <a:off x="7881313" y="548235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 rot="10800000">
              <a:off x="7724005" y="548240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 rot="10800000">
              <a:off x="7555762" y="548236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00" y="5188409"/>
            <a:ext cx="256051" cy="220734"/>
          </a:xfrm>
          <a:prstGeom prst="rect">
            <a:avLst/>
          </a:prstGeom>
        </p:spPr>
      </p:pic>
      <p:grpSp>
        <p:nvGrpSpPr>
          <p:cNvPr id="140" name="Group 139"/>
          <p:cNvGrpSpPr/>
          <p:nvPr/>
        </p:nvGrpSpPr>
        <p:grpSpPr>
          <a:xfrm>
            <a:off x="2332818" y="4089610"/>
            <a:ext cx="929478" cy="1331947"/>
            <a:chOff x="5251339" y="4208999"/>
            <a:chExt cx="1340726" cy="1921267"/>
          </a:xfrm>
        </p:grpSpPr>
        <p:sp>
          <p:nvSpPr>
            <p:cNvPr id="141" name="Rectangle 140"/>
            <p:cNvSpPr/>
            <p:nvPr/>
          </p:nvSpPr>
          <p:spPr>
            <a:xfrm rot="10800000">
              <a:off x="5738956" y="420900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5576890" y="4208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5419582" y="4209043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5251339" y="4209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 rot="10800000">
              <a:off x="5738956" y="439097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 rot="10800000">
              <a:off x="5576890" y="4390967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 rot="10800000">
              <a:off x="5419582" y="439101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 rot="10800000">
              <a:off x="5251339" y="4390970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5738956" y="4577367"/>
              <a:ext cx="167994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5419582" y="457740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5251339" y="4577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5582144" y="457481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rot="10800000">
              <a:off x="5739134" y="4763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 rot="10800000">
              <a:off x="5577068" y="476299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 rot="10800000">
              <a:off x="5419760" y="476304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 rot="10800000">
              <a:off x="5251517" y="4762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 rot="10800000">
              <a:off x="5738956" y="4951364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 rot="10800000">
              <a:off x="5576890" y="4951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 rot="10800000">
              <a:off x="5419582" y="49514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 rot="10800000">
              <a:off x="5251339" y="4951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 rot="10800000">
              <a:off x="5738956" y="513333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 rot="10800000">
              <a:off x="5576890" y="51333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 rot="10800000">
              <a:off x="5419582" y="5133370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 rot="10800000">
              <a:off x="5251339" y="513332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 rot="10800000">
              <a:off x="5738956" y="5319726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 rot="10800000">
              <a:off x="5419582" y="53197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 rot="10800000">
              <a:off x="5251339" y="531972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 rot="10800000">
              <a:off x="5582144" y="5317177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 rot="10800000">
              <a:off x="5739134" y="5505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 rot="10800000">
              <a:off x="5577068" y="550535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 rot="10800000">
              <a:off x="5419760" y="55053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rot="10800000">
              <a:off x="5251517" y="5505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10800000">
              <a:off x="6423892" y="420900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rot="10800000">
              <a:off x="6256075" y="4208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rot="10800000">
              <a:off x="6098767" y="420904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rot="10800000">
              <a:off x="5919022" y="4209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rot="10800000">
              <a:off x="6423892" y="439097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rot="10800000">
              <a:off x="6256075" y="439096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rot="10800000">
              <a:off x="6098767" y="4391011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rot="10800000">
              <a:off x="5919022" y="439097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rot="10800000">
              <a:off x="6423892" y="457736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rot="10800000">
              <a:off x="6098767" y="457740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rot="10800000">
              <a:off x="5919022" y="4577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rot="10800000">
              <a:off x="6261329" y="458056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 rot="10800000">
              <a:off x="6424070" y="4763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rot="10800000">
              <a:off x="6256253" y="4762996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 rot="10800000">
              <a:off x="6098945" y="476304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 rot="10800000">
              <a:off x="5919200" y="476299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 rot="10800000">
              <a:off x="6423892" y="4951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 rot="10800000">
              <a:off x="6256075" y="4951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 rot="10800000">
              <a:off x="6098767" y="4951402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 rot="10800000">
              <a:off x="5919022" y="4951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 rot="10800000">
              <a:off x="6423892" y="513333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 rot="10800000">
              <a:off x="6256075" y="51333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 rot="10800000">
              <a:off x="6098767" y="513337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 rot="10800000">
              <a:off x="5919022" y="513332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 rot="10800000">
              <a:off x="6423892" y="53197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 rot="10800000">
              <a:off x="6098767" y="5319764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 rot="10800000">
              <a:off x="5919022" y="531972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 rot="10800000">
              <a:off x="6261329" y="531717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 rot="10800000">
              <a:off x="6424070" y="5505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 rot="10800000">
              <a:off x="6256253" y="550535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 rot="10800000">
              <a:off x="6098945" y="55053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 rot="10800000">
              <a:off x="5919200" y="5505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9469" y="5800066"/>
              <a:ext cx="368300" cy="330200"/>
            </a:xfrm>
            <a:prstGeom prst="rect">
              <a:avLst/>
            </a:prstGeom>
          </p:spPr>
        </p:pic>
      </p:grpSp>
      <p:grpSp>
        <p:nvGrpSpPr>
          <p:cNvPr id="206" name="Group 205"/>
          <p:cNvGrpSpPr/>
          <p:nvPr/>
        </p:nvGrpSpPr>
        <p:grpSpPr>
          <a:xfrm>
            <a:off x="7757597" y="4077198"/>
            <a:ext cx="929478" cy="1331947"/>
            <a:chOff x="5251339" y="4208999"/>
            <a:chExt cx="1340726" cy="1921267"/>
          </a:xfrm>
        </p:grpSpPr>
        <p:sp>
          <p:nvSpPr>
            <p:cNvPr id="207" name="Rectangle 206"/>
            <p:cNvSpPr/>
            <p:nvPr/>
          </p:nvSpPr>
          <p:spPr>
            <a:xfrm rot="10800000">
              <a:off x="5738956" y="420900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 rot="10800000">
              <a:off x="5576890" y="4208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 rot="10800000">
              <a:off x="5419582" y="4209043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 rot="10800000">
              <a:off x="5251339" y="4209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 rot="10800000">
              <a:off x="5738956" y="439097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 rot="10800000">
              <a:off x="5576890" y="4390967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 rot="10800000">
              <a:off x="5419582" y="439101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 rot="10800000">
              <a:off x="5251339" y="4390970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 rot="10800000">
              <a:off x="5738956" y="4577367"/>
              <a:ext cx="167994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 rot="10800000">
              <a:off x="5419582" y="457740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 rot="10800000">
              <a:off x="5251339" y="4577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 rot="10800000">
              <a:off x="5582144" y="457481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 rot="10800000">
              <a:off x="5739134" y="4763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 rot="10800000">
              <a:off x="5577068" y="476299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 rot="10800000">
              <a:off x="5419760" y="476304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 rot="10800000">
              <a:off x="5251517" y="4762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 rot="10800000">
              <a:off x="5738956" y="4951364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 rot="10800000">
              <a:off x="5576890" y="4951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 rot="10800000">
              <a:off x="5419582" y="49514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 rot="10800000">
              <a:off x="5251339" y="4951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 rot="10800000">
              <a:off x="5738956" y="513333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 rot="10800000">
              <a:off x="5576890" y="51333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 rot="10800000">
              <a:off x="5419582" y="5133370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 rot="10800000">
              <a:off x="5251339" y="513332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 rot="10800000">
              <a:off x="5738956" y="5319726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 rot="10800000">
              <a:off x="5419582" y="53197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 rot="10800000">
              <a:off x="5251339" y="531972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 rot="10800000">
              <a:off x="5582144" y="5317177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 rot="10800000">
              <a:off x="5739134" y="5505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 rot="10800000">
              <a:off x="5577068" y="550535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 rot="10800000">
              <a:off x="5419760" y="55053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 rot="10800000">
              <a:off x="5251517" y="5505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39" name="Rectangle 238"/>
            <p:cNvSpPr/>
            <p:nvPr/>
          </p:nvSpPr>
          <p:spPr>
            <a:xfrm rot="10800000">
              <a:off x="6423892" y="420900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 rot="10800000">
              <a:off x="6256075" y="4208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 rot="10800000">
              <a:off x="6098767" y="420904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2" name="Rectangle 241"/>
            <p:cNvSpPr/>
            <p:nvPr/>
          </p:nvSpPr>
          <p:spPr>
            <a:xfrm rot="10800000">
              <a:off x="5919022" y="4209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 rot="10800000">
              <a:off x="6423892" y="439097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4" name="Rectangle 243"/>
            <p:cNvSpPr/>
            <p:nvPr/>
          </p:nvSpPr>
          <p:spPr>
            <a:xfrm rot="10800000">
              <a:off x="6256075" y="439096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 rot="10800000">
              <a:off x="6098767" y="4391011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 rot="10800000">
              <a:off x="5919022" y="439097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 rot="10800000">
              <a:off x="6423892" y="457736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 rot="10800000">
              <a:off x="6098767" y="457740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 rot="10800000">
              <a:off x="5919022" y="4577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 rot="10800000">
              <a:off x="6261329" y="458056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 rot="10800000">
              <a:off x="6424070" y="4763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 rot="10800000">
              <a:off x="6256253" y="4762996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rot="10800000">
              <a:off x="6098945" y="476304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 rot="10800000">
              <a:off x="5919200" y="476299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 rot="10800000">
              <a:off x="6423892" y="4951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 rot="10800000">
              <a:off x="6256075" y="4951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7" name="Rectangle 256"/>
            <p:cNvSpPr/>
            <p:nvPr/>
          </p:nvSpPr>
          <p:spPr>
            <a:xfrm rot="10800000">
              <a:off x="6098767" y="4951402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8" name="Rectangle 257"/>
            <p:cNvSpPr/>
            <p:nvPr/>
          </p:nvSpPr>
          <p:spPr>
            <a:xfrm rot="10800000">
              <a:off x="5919022" y="4951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59" name="Rectangle 258"/>
            <p:cNvSpPr/>
            <p:nvPr/>
          </p:nvSpPr>
          <p:spPr>
            <a:xfrm rot="10800000">
              <a:off x="6423892" y="513333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 rot="10800000">
              <a:off x="6256075" y="51333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 rot="10800000">
              <a:off x="6098767" y="513337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 rot="10800000">
              <a:off x="5919022" y="513332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 rot="10800000">
              <a:off x="6423892" y="53197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 rot="10800000">
              <a:off x="6098767" y="5319764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 rot="10800000">
              <a:off x="5919022" y="531972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6" name="Rectangle 265"/>
            <p:cNvSpPr/>
            <p:nvPr/>
          </p:nvSpPr>
          <p:spPr>
            <a:xfrm rot="10800000">
              <a:off x="6261329" y="531717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 rot="10800000">
              <a:off x="6424070" y="5505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8" name="Rectangle 267"/>
            <p:cNvSpPr/>
            <p:nvPr/>
          </p:nvSpPr>
          <p:spPr>
            <a:xfrm rot="10800000">
              <a:off x="6256253" y="550535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9" name="Rectangle 268"/>
            <p:cNvSpPr/>
            <p:nvPr/>
          </p:nvSpPr>
          <p:spPr>
            <a:xfrm rot="10800000">
              <a:off x="6098945" y="55053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 rot="10800000">
              <a:off x="5919200" y="5505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pic>
          <p:nvPicPr>
            <p:cNvPr id="271" name="Picture 2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9469" y="5800066"/>
              <a:ext cx="368300" cy="330200"/>
            </a:xfrm>
            <a:prstGeom prst="rect">
              <a:avLst/>
            </a:prstGeom>
          </p:spPr>
        </p:pic>
      </p:grpSp>
      <p:pic>
        <p:nvPicPr>
          <p:cNvPr id="272" name="Picture 2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695" y="5214628"/>
            <a:ext cx="378059" cy="295872"/>
          </a:xfrm>
          <a:prstGeom prst="rect">
            <a:avLst/>
          </a:prstGeom>
        </p:spPr>
      </p:pic>
      <p:grpSp>
        <p:nvGrpSpPr>
          <p:cNvPr id="273" name="Group 272"/>
          <p:cNvGrpSpPr/>
          <p:nvPr/>
        </p:nvGrpSpPr>
        <p:grpSpPr>
          <a:xfrm>
            <a:off x="9102480" y="4051173"/>
            <a:ext cx="598180" cy="1039385"/>
            <a:chOff x="4855965" y="4031828"/>
            <a:chExt cx="829535" cy="1441382"/>
          </a:xfrm>
        </p:grpSpPr>
        <p:sp>
          <p:nvSpPr>
            <p:cNvPr id="274" name="Rectangle 273"/>
            <p:cNvSpPr/>
            <p:nvPr/>
          </p:nvSpPr>
          <p:spPr>
            <a:xfrm rot="10800000">
              <a:off x="5349333" y="4031834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 rot="10800000">
              <a:off x="5181516" y="403182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 rot="10800000">
              <a:off x="5024208" y="4031872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 rot="10800000">
              <a:off x="4855965" y="4031831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8" name="Rectangle 277"/>
            <p:cNvSpPr/>
            <p:nvPr/>
          </p:nvSpPr>
          <p:spPr>
            <a:xfrm rot="10800000">
              <a:off x="5349333" y="4213802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 rot="10800000">
              <a:off x="5181516" y="421379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0" name="Rectangle 279"/>
            <p:cNvSpPr/>
            <p:nvPr/>
          </p:nvSpPr>
          <p:spPr>
            <a:xfrm rot="10800000">
              <a:off x="5024208" y="4213840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 rot="10800000">
              <a:off x="4855965" y="421379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 rot="10800000">
              <a:off x="5349333" y="4388694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 rot="10800000">
              <a:off x="5024208" y="4388732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4" name="Rectangle 283"/>
            <p:cNvSpPr/>
            <p:nvPr/>
          </p:nvSpPr>
          <p:spPr>
            <a:xfrm rot="10800000">
              <a:off x="4855965" y="4388691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5" name="Rectangle 284"/>
            <p:cNvSpPr/>
            <p:nvPr/>
          </p:nvSpPr>
          <p:spPr>
            <a:xfrm rot="10800000">
              <a:off x="5186770" y="4386145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6" name="Rectangle 285"/>
            <p:cNvSpPr/>
            <p:nvPr/>
          </p:nvSpPr>
          <p:spPr>
            <a:xfrm rot="10800000">
              <a:off x="5349511" y="457432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 rot="10800000">
              <a:off x="5181694" y="457432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 rot="10800000">
              <a:off x="5024386" y="4574367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89" name="Rectangle 288"/>
            <p:cNvSpPr/>
            <p:nvPr/>
          </p:nvSpPr>
          <p:spPr>
            <a:xfrm rot="10800000">
              <a:off x="4856143" y="457432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0" name="Rectangle 289"/>
            <p:cNvSpPr/>
            <p:nvPr/>
          </p:nvSpPr>
          <p:spPr>
            <a:xfrm rot="10800000">
              <a:off x="5349333" y="4762691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 rot="10800000">
              <a:off x="5181516" y="4762685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2" name="Rectangle 291"/>
            <p:cNvSpPr/>
            <p:nvPr/>
          </p:nvSpPr>
          <p:spPr>
            <a:xfrm rot="10800000">
              <a:off x="5024208" y="476272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3" name="Rectangle 292"/>
            <p:cNvSpPr/>
            <p:nvPr/>
          </p:nvSpPr>
          <p:spPr>
            <a:xfrm rot="10800000">
              <a:off x="4855965" y="476268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4" name="Rectangle 293"/>
            <p:cNvSpPr/>
            <p:nvPr/>
          </p:nvSpPr>
          <p:spPr>
            <a:xfrm rot="10800000">
              <a:off x="5349333" y="494465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5181516" y="494465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 rot="10800000">
              <a:off x="5024208" y="4944697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7" name="Rectangle 296"/>
            <p:cNvSpPr/>
            <p:nvPr/>
          </p:nvSpPr>
          <p:spPr>
            <a:xfrm rot="10800000">
              <a:off x="4855965" y="494465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8" name="Rectangle 297"/>
            <p:cNvSpPr/>
            <p:nvPr/>
          </p:nvSpPr>
          <p:spPr>
            <a:xfrm rot="10800000">
              <a:off x="5349333" y="5119551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 rot="10800000">
              <a:off x="5024208" y="511958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0" name="Rectangle 299"/>
            <p:cNvSpPr/>
            <p:nvPr/>
          </p:nvSpPr>
          <p:spPr>
            <a:xfrm rot="10800000">
              <a:off x="4855965" y="511954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1" name="Rectangle 300"/>
            <p:cNvSpPr/>
            <p:nvPr/>
          </p:nvSpPr>
          <p:spPr>
            <a:xfrm rot="10800000">
              <a:off x="5186770" y="5117002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2" name="Rectangle 301"/>
            <p:cNvSpPr/>
            <p:nvPr/>
          </p:nvSpPr>
          <p:spPr>
            <a:xfrm rot="10800000">
              <a:off x="5349511" y="530518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3" name="Rectangle 302"/>
            <p:cNvSpPr/>
            <p:nvPr/>
          </p:nvSpPr>
          <p:spPr>
            <a:xfrm rot="10800000">
              <a:off x="5181694" y="5305180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4" name="Rectangle 303"/>
            <p:cNvSpPr/>
            <p:nvPr/>
          </p:nvSpPr>
          <p:spPr>
            <a:xfrm rot="10800000">
              <a:off x="5024386" y="5305224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5" name="Rectangle 304"/>
            <p:cNvSpPr/>
            <p:nvPr/>
          </p:nvSpPr>
          <p:spPr>
            <a:xfrm rot="10800000">
              <a:off x="4856143" y="530518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6" name="Rectangle 305"/>
            <p:cNvSpPr/>
            <p:nvPr/>
          </p:nvSpPr>
          <p:spPr>
            <a:xfrm rot="10800000">
              <a:off x="5517327" y="403182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 rot="10800000">
              <a:off x="5517327" y="421379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 rot="10800000">
              <a:off x="5517327" y="438868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9" name="Rectangle 308"/>
            <p:cNvSpPr/>
            <p:nvPr/>
          </p:nvSpPr>
          <p:spPr>
            <a:xfrm rot="10800000">
              <a:off x="5517505" y="457432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 rot="10800000">
              <a:off x="5517327" y="4762685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 rot="10800000">
              <a:off x="5517327" y="494465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12" name="Rectangle 311"/>
            <p:cNvSpPr/>
            <p:nvPr/>
          </p:nvSpPr>
          <p:spPr>
            <a:xfrm rot="10800000">
              <a:off x="5517327" y="5119545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13" name="Rectangle 312"/>
            <p:cNvSpPr/>
            <p:nvPr/>
          </p:nvSpPr>
          <p:spPr>
            <a:xfrm rot="10800000">
              <a:off x="5517505" y="5305180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sp>
        <p:nvSpPr>
          <p:cNvPr id="314" name="Rounded Rectangle 313"/>
          <p:cNvSpPr/>
          <p:nvPr/>
        </p:nvSpPr>
        <p:spPr>
          <a:xfrm>
            <a:off x="4513110" y="3896578"/>
            <a:ext cx="3228610" cy="140219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基于谱的图滤波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基于空间的图滤波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5" grpId="0" animBg="1"/>
      <p:bldP spid="56" grpId="0" animBg="1"/>
      <p:bldP spid="3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图池化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74623" y="1584358"/>
            <a:ext cx="2457579" cy="2020489"/>
            <a:chOff x="2834964" y="1932007"/>
            <a:chExt cx="3586772" cy="2948851"/>
          </a:xfrm>
        </p:grpSpPr>
        <p:sp>
          <p:nvSpPr>
            <p:cNvPr id="5" name="Parallelogram 4"/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9" name="Straight Connector 8"/>
            <p:cNvCxnSpPr>
              <a:stCxn id="7" idx="6"/>
              <a:endCxn id="6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0"/>
              <a:endCxn id="6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" idx="5"/>
              <a:endCxn id="8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47" idx="7"/>
              <a:endCxn id="7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0" idx="0"/>
              <a:endCxn id="8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1" idx="1"/>
              <a:endCxn id="49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36" idx="7"/>
              <a:endCxn id="21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6" idx="6"/>
              <a:endCxn id="29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8" name="Straight Connector 17"/>
            <p:cNvCxnSpPr>
              <a:stCxn id="17" idx="1"/>
              <a:endCxn id="6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" idx="6"/>
              <a:endCxn id="17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23" name="Straight Connector 22"/>
            <p:cNvCxnSpPr>
              <a:stCxn id="29" idx="6"/>
              <a:endCxn id="32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0" idx="5"/>
              <a:endCxn id="32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1" idx="0"/>
              <a:endCxn id="29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0" idx="5"/>
              <a:endCxn id="33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1" idx="0"/>
              <a:endCxn id="30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9" idx="6"/>
              <a:endCxn id="33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34" name="Straight Connector 33"/>
            <p:cNvCxnSpPr>
              <a:stCxn id="37" idx="6"/>
              <a:endCxn id="38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9" idx="1"/>
              <a:endCxn id="37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40" name="Straight Connector 39"/>
            <p:cNvCxnSpPr>
              <a:stCxn id="37" idx="0"/>
              <a:endCxn id="36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9" idx="0"/>
              <a:endCxn id="36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1"/>
              <a:endCxn id="36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9" idx="6"/>
              <a:endCxn id="38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1" idx="1"/>
              <a:endCxn id="20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2" idx="1"/>
              <a:endCxn id="20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1" idx="5"/>
              <a:endCxn id="22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50" name="Straight Connector 49"/>
            <p:cNvCxnSpPr>
              <a:stCxn id="47" idx="5"/>
              <a:endCxn id="49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8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5907781" y="2395587"/>
            <a:ext cx="946634" cy="34063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34678" y="23955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图池化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4605826" y="2410162"/>
            <a:ext cx="834877" cy="340636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7272207" y="2424283"/>
            <a:ext cx="834877" cy="340636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935143" y="4274667"/>
            <a:ext cx="459921" cy="1002087"/>
            <a:chOff x="7555584" y="4209005"/>
            <a:chExt cx="661541" cy="1441382"/>
          </a:xfrm>
        </p:grpSpPr>
        <p:sp>
          <p:nvSpPr>
            <p:cNvPr id="58" name="Rectangle 57"/>
            <p:cNvSpPr/>
            <p:nvPr/>
          </p:nvSpPr>
          <p:spPr>
            <a:xfrm rot="10800000">
              <a:off x="8048952" y="420901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 rot="10800000">
              <a:off x="7881135" y="420900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rot="10800000">
              <a:off x="7723827" y="420904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 rot="10800000">
              <a:off x="7555584" y="420900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rot="10800000">
              <a:off x="8048952" y="439097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 rot="10800000">
              <a:off x="7881135" y="439097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 rot="10800000">
              <a:off x="7723827" y="439101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rot="10800000">
              <a:off x="7555584" y="439097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10800000">
              <a:off x="8048952" y="456587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10800000">
              <a:off x="7723827" y="456590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rot="10800000">
              <a:off x="7555584" y="456586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rot="10800000">
              <a:off x="7886389" y="456332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rot="10800000">
              <a:off x="8049130" y="475150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rot="10800000">
              <a:off x="7881313" y="475150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rot="10800000">
              <a:off x="7724005" y="475154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rot="10800000">
              <a:off x="7555762" y="475150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rot="10800000">
              <a:off x="8048952" y="493986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rot="10800000">
              <a:off x="7881135" y="4939862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rot="10800000">
              <a:off x="7723827" y="493990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 rot="10800000">
              <a:off x="7555584" y="493986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 rot="10800000">
              <a:off x="8048952" y="512183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 rot="10800000">
              <a:off x="7881135" y="512183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 rot="10800000">
              <a:off x="7723827" y="5121874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 rot="10800000">
              <a:off x="7555584" y="512183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 rot="10800000">
              <a:off x="8048952" y="5296728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 rot="10800000">
              <a:off x="7723827" y="5296766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 rot="10800000">
              <a:off x="7555584" y="5296725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 rot="10800000">
              <a:off x="7886389" y="5294179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 rot="10800000">
              <a:off x="8049130" y="5482363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 rot="10800000">
              <a:off x="7881313" y="5482357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 rot="10800000">
              <a:off x="7724005" y="5482401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rot="10800000">
              <a:off x="7555762" y="5482360"/>
              <a:ext cx="167995" cy="1679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75" y="5373071"/>
            <a:ext cx="256051" cy="220734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2506841" y="4238342"/>
            <a:ext cx="929478" cy="1331947"/>
            <a:chOff x="5251339" y="4208999"/>
            <a:chExt cx="1340726" cy="1921267"/>
          </a:xfrm>
        </p:grpSpPr>
        <p:sp>
          <p:nvSpPr>
            <p:cNvPr id="92" name="Rectangle 91"/>
            <p:cNvSpPr/>
            <p:nvPr/>
          </p:nvSpPr>
          <p:spPr>
            <a:xfrm rot="10800000">
              <a:off x="5738956" y="420900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0800000">
              <a:off x="5576890" y="4208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0800000">
              <a:off x="5419582" y="4209043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 rot="10800000">
              <a:off x="5251339" y="4209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10800000">
              <a:off x="5738956" y="439097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 rot="10800000">
              <a:off x="5576890" y="4390967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 rot="10800000">
              <a:off x="5419582" y="439101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 rot="10800000">
              <a:off x="5251339" y="4390970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 rot="10800000">
              <a:off x="5738956" y="4577367"/>
              <a:ext cx="167994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 rot="10800000">
              <a:off x="5419582" y="457740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rot="10800000">
              <a:off x="5251339" y="4577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rot="10800000">
              <a:off x="5582144" y="457481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 rot="10800000">
              <a:off x="5739134" y="4763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 rot="10800000">
              <a:off x="5577068" y="476299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 rot="10800000">
              <a:off x="5419760" y="476304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 rot="10800000">
              <a:off x="5251517" y="4762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 rot="10800000">
              <a:off x="5738956" y="4951364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 rot="10800000">
              <a:off x="5576890" y="4951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 rot="10800000">
              <a:off x="5419582" y="49514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 rot="10800000">
              <a:off x="5251339" y="4951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 rot="10800000">
              <a:off x="5738956" y="513333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 rot="10800000">
              <a:off x="5576890" y="51333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 rot="10800000">
              <a:off x="5419582" y="5133370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 rot="10800000">
              <a:off x="5251339" y="513332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10800000">
              <a:off x="5738956" y="5319726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 rot="10800000">
              <a:off x="5419582" y="53197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 rot="10800000">
              <a:off x="5251339" y="531972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 rot="10800000">
              <a:off x="5582144" y="5317177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 rot="10800000">
              <a:off x="5739134" y="5505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 rot="10800000">
              <a:off x="5577068" y="550535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 rot="10800000">
              <a:off x="5419760" y="55053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 rot="10800000">
              <a:off x="5251517" y="5505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 rot="10800000">
              <a:off x="6423892" y="4209005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 rot="10800000">
              <a:off x="6256075" y="42089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 rot="10800000">
              <a:off x="6098767" y="420904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 rot="10800000">
              <a:off x="5919022" y="4209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 rot="10800000">
              <a:off x="6423892" y="439097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 rot="10800000">
              <a:off x="6256075" y="439096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 rot="10800000">
              <a:off x="6098767" y="4391011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 rot="10800000">
              <a:off x="5919022" y="439097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 rot="10800000">
              <a:off x="6423892" y="457736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 rot="10800000">
              <a:off x="6098767" y="457740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 rot="10800000">
              <a:off x="5919022" y="4577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 rot="10800000">
              <a:off x="6261329" y="458056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 rot="10800000">
              <a:off x="6424070" y="476300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 rot="10800000">
              <a:off x="6256253" y="4762996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 rot="10800000">
              <a:off x="6098945" y="476304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 rot="10800000">
              <a:off x="5919200" y="476299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 rot="10800000">
              <a:off x="6423892" y="4951364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 rot="10800000">
              <a:off x="6256075" y="4951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 rot="10800000">
              <a:off x="6098767" y="4951402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 rot="10800000">
              <a:off x="5919022" y="4951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 rot="10800000">
              <a:off x="6423892" y="5133332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 rot="10800000">
              <a:off x="6256075" y="51333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 rot="10800000">
              <a:off x="6098767" y="5133370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 rot="10800000">
              <a:off x="5919022" y="5133329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 rot="10800000">
              <a:off x="6423892" y="5319726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 rot="10800000">
              <a:off x="6098767" y="5319764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5919022" y="5319723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 rot="10800000">
              <a:off x="6261329" y="5317177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 rot="10800000">
              <a:off x="6424070" y="5505361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 rot="10800000">
              <a:off x="6256253" y="5505355"/>
              <a:ext cx="167995" cy="1679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 rot="10800000">
              <a:off x="6098945" y="5505399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 rot="10800000">
              <a:off x="5919200" y="5505358"/>
              <a:ext cx="167995" cy="1679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9469" y="5800066"/>
              <a:ext cx="368300" cy="330200"/>
            </a:xfrm>
            <a:prstGeom prst="rect">
              <a:avLst/>
            </a:prstGeom>
          </p:spPr>
        </p:pic>
      </p:grpSp>
      <p:grpSp>
        <p:nvGrpSpPr>
          <p:cNvPr id="157" name="Group 156"/>
          <p:cNvGrpSpPr/>
          <p:nvPr/>
        </p:nvGrpSpPr>
        <p:grpSpPr>
          <a:xfrm>
            <a:off x="7925542" y="1901967"/>
            <a:ext cx="1765365" cy="1133137"/>
            <a:chOff x="2541830" y="4658175"/>
            <a:chExt cx="1461086" cy="937829"/>
          </a:xfrm>
        </p:grpSpPr>
        <p:sp>
          <p:nvSpPr>
            <p:cNvPr id="158" name="Parallelogram 157"/>
            <p:cNvSpPr/>
            <p:nvPr/>
          </p:nvSpPr>
          <p:spPr>
            <a:xfrm rot="19202589">
              <a:off x="2541830" y="4724079"/>
              <a:ext cx="1461086" cy="844565"/>
            </a:xfrm>
            <a:prstGeom prst="parallelogram">
              <a:avLst>
                <a:gd name="adj" fmla="val 83127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3392258" y="4658175"/>
              <a:ext cx="52856" cy="634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3087641" y="5038743"/>
              <a:ext cx="52856" cy="634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3418686" y="5077257"/>
              <a:ext cx="52856" cy="634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3140497" y="5532576"/>
              <a:ext cx="52856" cy="634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3392258" y="5392128"/>
              <a:ext cx="52856" cy="634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64" name="Straight Connector 163"/>
            <p:cNvCxnSpPr>
              <a:stCxn id="160" idx="7"/>
              <a:endCxn id="159" idx="4"/>
            </p:cNvCxnSpPr>
            <p:nvPr/>
          </p:nvCxnSpPr>
          <p:spPr>
            <a:xfrm flipV="1">
              <a:off x="3132757" y="4721603"/>
              <a:ext cx="285930" cy="326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61" idx="7"/>
              <a:endCxn id="159" idx="4"/>
            </p:cNvCxnSpPr>
            <p:nvPr/>
          </p:nvCxnSpPr>
          <p:spPr>
            <a:xfrm flipH="1" flipV="1">
              <a:off x="3418687" y="4721603"/>
              <a:ext cx="45115" cy="3649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62" idx="6"/>
            </p:cNvCxnSpPr>
            <p:nvPr/>
          </p:nvCxnSpPr>
          <p:spPr>
            <a:xfrm flipV="1">
              <a:off x="3193354" y="5126648"/>
              <a:ext cx="233073" cy="4376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1" idx="2"/>
              <a:endCxn id="160" idx="6"/>
            </p:cNvCxnSpPr>
            <p:nvPr/>
          </p:nvCxnSpPr>
          <p:spPr>
            <a:xfrm flipH="1" flipV="1">
              <a:off x="3140497" y="5070457"/>
              <a:ext cx="278189" cy="38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62" idx="6"/>
              <a:endCxn id="163" idx="2"/>
            </p:cNvCxnSpPr>
            <p:nvPr/>
          </p:nvCxnSpPr>
          <p:spPr>
            <a:xfrm flipV="1">
              <a:off x="3193354" y="5423842"/>
              <a:ext cx="198905" cy="140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9" name="Picture 1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865" y="5205295"/>
            <a:ext cx="395967" cy="307974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618" y="5191404"/>
            <a:ext cx="419695" cy="335756"/>
          </a:xfrm>
          <a:prstGeom prst="rect">
            <a:avLst/>
          </a:prstGeom>
        </p:spPr>
      </p:pic>
      <p:grpSp>
        <p:nvGrpSpPr>
          <p:cNvPr id="171" name="Group 170"/>
          <p:cNvGrpSpPr/>
          <p:nvPr/>
        </p:nvGrpSpPr>
        <p:grpSpPr>
          <a:xfrm>
            <a:off x="8788712" y="4241633"/>
            <a:ext cx="829535" cy="898887"/>
            <a:chOff x="6380481" y="2708885"/>
            <a:chExt cx="829535" cy="898887"/>
          </a:xfrm>
        </p:grpSpPr>
        <p:sp>
          <p:nvSpPr>
            <p:cNvPr id="172" name="Rectangle 171"/>
            <p:cNvSpPr/>
            <p:nvPr/>
          </p:nvSpPr>
          <p:spPr>
            <a:xfrm rot="10800000">
              <a:off x="6873849" y="2708891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 rot="10800000">
              <a:off x="6706032" y="2708885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rot="10800000">
              <a:off x="6548724" y="270892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 rot="10800000">
              <a:off x="6380481" y="270888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rot="10800000">
              <a:off x="6873849" y="289085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rot="10800000">
              <a:off x="6706032" y="289085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rot="10800000">
              <a:off x="6548724" y="2890897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rot="10800000">
              <a:off x="6380481" y="289085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rot="10800000">
              <a:off x="6873849" y="3065751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 rot="10800000">
              <a:off x="6548724" y="3065789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rot="10800000">
              <a:off x="6380481" y="306574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rot="10800000">
              <a:off x="6711286" y="3063202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rot="10800000">
              <a:off x="6874027" y="325138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 rot="10800000">
              <a:off x="6706210" y="3251380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rot="10800000">
              <a:off x="6548902" y="3251424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 rot="10800000">
              <a:off x="6380659" y="325138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 rot="10800000">
              <a:off x="6873849" y="3439748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 rot="10800000">
              <a:off x="6706032" y="3439742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 rot="10800000">
              <a:off x="6548724" y="3439786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 rot="10800000">
              <a:off x="6380481" y="3439745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 rot="10800000">
              <a:off x="7041843" y="2708885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 rot="10800000">
              <a:off x="7041843" y="2890853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 rot="10800000">
              <a:off x="7041843" y="3065745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 rot="10800000">
              <a:off x="7042021" y="3251380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 rot="10800000">
              <a:off x="7041843" y="3439742"/>
              <a:ext cx="167995" cy="167986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7510821" y="4241095"/>
            <a:ext cx="793082" cy="863803"/>
            <a:chOff x="6386321" y="4233586"/>
            <a:chExt cx="579469" cy="631141"/>
          </a:xfrm>
        </p:grpSpPr>
        <p:sp>
          <p:nvSpPr>
            <p:cNvPr id="198" name="Rectangle 197"/>
            <p:cNvSpPr/>
            <p:nvPr/>
          </p:nvSpPr>
          <p:spPr>
            <a:xfrm rot="10800000">
              <a:off x="6724369" y="4233590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 rot="10800000">
              <a:off x="6612014" y="4233586"/>
              <a:ext cx="116465" cy="116459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 rot="10800000">
              <a:off x="6502958" y="4233617"/>
              <a:ext cx="116465" cy="116459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 rot="10800000">
              <a:off x="6386321" y="4233588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 rot="10800000">
              <a:off x="6724369" y="4359742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 rot="10800000">
              <a:off x="6612014" y="4359738"/>
              <a:ext cx="116465" cy="116459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 rot="10800000">
              <a:off x="6502958" y="4359768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 rot="10800000">
              <a:off x="6386321" y="4359740"/>
              <a:ext cx="116465" cy="116459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 rot="10800000">
              <a:off x="6724369" y="4488963"/>
              <a:ext cx="116464" cy="116459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 rot="10800000">
              <a:off x="6502958" y="4488989"/>
              <a:ext cx="116465" cy="116459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 rot="10800000">
              <a:off x="6386321" y="4488960"/>
              <a:ext cx="116465" cy="116459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 rot="10800000">
              <a:off x="6615656" y="4487195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 rot="10800000">
              <a:off x="6724492" y="4617657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 rot="10800000">
              <a:off x="6612137" y="4617653"/>
              <a:ext cx="116465" cy="116459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 rot="10800000">
              <a:off x="6503081" y="4617683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 rot="10800000">
              <a:off x="6386444" y="4617655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 rot="10800000">
              <a:off x="6724369" y="4748241"/>
              <a:ext cx="116465" cy="116459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 rot="10800000">
              <a:off x="6612014" y="4748237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 rot="10800000">
              <a:off x="6502958" y="4748268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 rot="10800000">
              <a:off x="6386321" y="4748239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 rot="10800000">
              <a:off x="6849202" y="4233588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 rot="10800000">
              <a:off x="6849202" y="4359740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 rot="10800000">
              <a:off x="6849202" y="4488960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 rot="10800000">
              <a:off x="6849325" y="4617655"/>
              <a:ext cx="116465" cy="116459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 rot="10800000">
              <a:off x="6849202" y="4748239"/>
              <a:ext cx="116465" cy="1164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sp>
        <p:nvSpPr>
          <p:cNvPr id="223" name="Rounded Rectangle 222"/>
          <p:cNvSpPr/>
          <p:nvPr/>
        </p:nvSpPr>
        <p:spPr>
          <a:xfrm>
            <a:off x="4944396" y="4072424"/>
            <a:ext cx="2406183" cy="140219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平面图池化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层次图池化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5" grpId="0" animBg="1"/>
      <p:bldP spid="56" grpId="0" animBg="1"/>
      <p:bldP spid="2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图神经网络的鲁棒性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10933" y="4903026"/>
            <a:ext cx="182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Predicted as: </a:t>
            </a:r>
          </a:p>
        </p:txBody>
      </p:sp>
      <p:sp>
        <p:nvSpPr>
          <p:cNvPr id="64" name="Right Arrow 94"/>
          <p:cNvSpPr/>
          <p:nvPr/>
        </p:nvSpPr>
        <p:spPr>
          <a:xfrm rot="5400000">
            <a:off x="1484576" y="4354316"/>
            <a:ext cx="741160" cy="222201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72301" y="4294865"/>
            <a:ext cx="7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GNN </a:t>
            </a:r>
            <a:endParaRPr lang="zh-CN" alt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66" name="Right Arrow 93"/>
          <p:cNvSpPr/>
          <p:nvPr/>
        </p:nvSpPr>
        <p:spPr>
          <a:xfrm>
            <a:off x="3210991" y="3036827"/>
            <a:ext cx="683811" cy="22220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917610" y="2495286"/>
            <a:ext cx="1837100" cy="1265824"/>
            <a:chOff x="2193382" y="3040784"/>
            <a:chExt cx="2381110" cy="1640665"/>
          </a:xfrm>
        </p:grpSpPr>
        <p:sp>
          <p:nvSpPr>
            <p:cNvPr id="68" name="Oval 67"/>
            <p:cNvSpPr/>
            <p:nvPr/>
          </p:nvSpPr>
          <p:spPr>
            <a:xfrm>
              <a:off x="3400658" y="3557259"/>
              <a:ext cx="265591" cy="28202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4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962657" y="3127960"/>
              <a:ext cx="265591" cy="28202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5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757447" y="3829115"/>
              <a:ext cx="265591" cy="28202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3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718561" y="3040784"/>
              <a:ext cx="265591" cy="28202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6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2193382" y="3959871"/>
              <a:ext cx="265591" cy="28202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1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4308901" y="3637591"/>
              <a:ext cx="265591" cy="28202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772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584003" y="4399426"/>
              <a:ext cx="265591" cy="28202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2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984152" y="4258414"/>
              <a:ext cx="265591" cy="28202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8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76" name="Straight Connector 75"/>
            <p:cNvCxnSpPr>
              <a:stCxn id="71" idx="3"/>
              <a:endCxn id="68" idx="7"/>
            </p:cNvCxnSpPr>
            <p:nvPr/>
          </p:nvCxnSpPr>
          <p:spPr>
            <a:xfrm flipH="1">
              <a:off x="3627354" y="3281506"/>
              <a:ext cx="130102" cy="317054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69" idx="5"/>
              <a:endCxn id="68" idx="1"/>
            </p:cNvCxnSpPr>
            <p:nvPr/>
          </p:nvCxnSpPr>
          <p:spPr>
            <a:xfrm>
              <a:off x="3189353" y="3368682"/>
              <a:ext cx="250200" cy="229878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8" idx="3"/>
              <a:endCxn id="70" idx="6"/>
            </p:cNvCxnSpPr>
            <p:nvPr/>
          </p:nvCxnSpPr>
          <p:spPr>
            <a:xfrm flipH="1">
              <a:off x="3023038" y="3797981"/>
              <a:ext cx="416515" cy="172146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0" idx="2"/>
              <a:endCxn id="72" idx="6"/>
            </p:cNvCxnSpPr>
            <p:nvPr/>
          </p:nvCxnSpPr>
          <p:spPr>
            <a:xfrm flipH="1">
              <a:off x="2458973" y="3970127"/>
              <a:ext cx="298474" cy="130756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0" idx="4"/>
              <a:endCxn id="74" idx="7"/>
            </p:cNvCxnSpPr>
            <p:nvPr/>
          </p:nvCxnSpPr>
          <p:spPr>
            <a:xfrm flipH="1">
              <a:off x="2810699" y="4111138"/>
              <a:ext cx="79544" cy="329589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1" idx="1"/>
              <a:endCxn id="69" idx="7"/>
            </p:cNvCxnSpPr>
            <p:nvPr/>
          </p:nvCxnSpPr>
          <p:spPr>
            <a:xfrm flipH="1">
              <a:off x="3189353" y="3082085"/>
              <a:ext cx="568103" cy="87176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2" idx="5"/>
              <a:endCxn id="74" idx="1"/>
            </p:cNvCxnSpPr>
            <p:nvPr/>
          </p:nvCxnSpPr>
          <p:spPr>
            <a:xfrm>
              <a:off x="2420078" y="4200593"/>
              <a:ext cx="202820" cy="240134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3" idx="2"/>
              <a:endCxn id="68" idx="6"/>
            </p:cNvCxnSpPr>
            <p:nvPr/>
          </p:nvCxnSpPr>
          <p:spPr>
            <a:xfrm flipH="1" flipV="1">
              <a:off x="3666249" y="3698271"/>
              <a:ext cx="642652" cy="80332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68" idx="5"/>
              <a:endCxn id="75" idx="1"/>
            </p:cNvCxnSpPr>
            <p:nvPr/>
          </p:nvCxnSpPr>
          <p:spPr>
            <a:xfrm>
              <a:off x="3627354" y="3797981"/>
              <a:ext cx="395693" cy="501734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3" idx="4"/>
              <a:endCxn id="75" idx="7"/>
            </p:cNvCxnSpPr>
            <p:nvPr/>
          </p:nvCxnSpPr>
          <p:spPr>
            <a:xfrm flipH="1">
              <a:off x="4210848" y="3919614"/>
              <a:ext cx="230849" cy="380101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2" idx="7"/>
              <a:endCxn id="69" idx="3"/>
            </p:cNvCxnSpPr>
            <p:nvPr/>
          </p:nvCxnSpPr>
          <p:spPr>
            <a:xfrm flipV="1">
              <a:off x="2420078" y="3368682"/>
              <a:ext cx="581474" cy="632490"/>
            </a:xfrm>
            <a:prstGeom prst="line">
              <a:avLst/>
            </a:prstGeom>
            <a:ln w="222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Oval 86"/>
          <p:cNvSpPr/>
          <p:nvPr/>
        </p:nvSpPr>
        <p:spPr>
          <a:xfrm>
            <a:off x="1301427" y="4935337"/>
            <a:ext cx="204912" cy="21758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8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2858526" y="4970389"/>
            <a:ext cx="204912" cy="21758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4560923" y="4091514"/>
            <a:ext cx="2109940" cy="1183985"/>
            <a:chOff x="8022232" y="4015154"/>
            <a:chExt cx="2734744" cy="1534592"/>
          </a:xfrm>
        </p:grpSpPr>
        <p:sp>
          <p:nvSpPr>
            <p:cNvPr id="90" name="TextBox 89"/>
            <p:cNvSpPr txBox="1"/>
            <p:nvPr/>
          </p:nvSpPr>
          <p:spPr>
            <a:xfrm>
              <a:off x="8313640" y="5071046"/>
              <a:ext cx="2443336" cy="47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Predicted as: 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8022232" y="4015154"/>
              <a:ext cx="2283784" cy="1421155"/>
              <a:chOff x="8022232" y="4015154"/>
              <a:chExt cx="2283784" cy="1421155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8955616" y="4274416"/>
                <a:ext cx="1084808" cy="47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GNN </a:t>
                </a:r>
                <a:endParaRPr lang="zh-CN" alt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93" name="Right Arrow 94"/>
              <p:cNvSpPr/>
              <p:nvPr/>
            </p:nvSpPr>
            <p:spPr>
              <a:xfrm rot="5400000">
                <a:off x="8242344" y="4351472"/>
                <a:ext cx="960636" cy="288000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022232" y="5115750"/>
                <a:ext cx="265591" cy="28202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8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10040425" y="5154286"/>
                <a:ext cx="265591" cy="28202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368787" y="2495286"/>
            <a:ext cx="1837100" cy="1265824"/>
            <a:chOff x="7773199" y="1946247"/>
            <a:chExt cx="2381110" cy="1640665"/>
          </a:xfrm>
        </p:grpSpPr>
        <p:cxnSp>
          <p:nvCxnSpPr>
            <p:cNvPr id="97" name="Straight Connector 96"/>
            <p:cNvCxnSpPr>
              <a:stCxn id="101" idx="5"/>
              <a:endCxn id="106" idx="2"/>
            </p:cNvCxnSpPr>
            <p:nvPr/>
          </p:nvCxnSpPr>
          <p:spPr>
            <a:xfrm>
              <a:off x="8563960" y="2975300"/>
              <a:ext cx="1000009" cy="329589"/>
            </a:xfrm>
            <a:prstGeom prst="line">
              <a:avLst/>
            </a:prstGeom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7773199" y="1946247"/>
              <a:ext cx="2381110" cy="1640665"/>
              <a:chOff x="2193382" y="3040784"/>
              <a:chExt cx="2381110" cy="1640665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3400658" y="3557259"/>
                <a:ext cx="265591" cy="28202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4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2962657" y="3127960"/>
                <a:ext cx="265591" cy="28202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5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757447" y="3829115"/>
                <a:ext cx="265591" cy="28202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3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718561" y="3040784"/>
                <a:ext cx="265591" cy="28202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6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193382" y="3959871"/>
                <a:ext cx="265591" cy="28202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1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308901" y="3637591"/>
                <a:ext cx="265591" cy="28202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772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584003" y="4399426"/>
                <a:ext cx="265591" cy="28202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2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984152" y="4258414"/>
                <a:ext cx="265591" cy="28202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方正兰亭黑_GBK" panose="02000000000000000000" pitchFamily="2" charset="-122"/>
                    <a:ea typeface="方正兰亭黑_GBK" panose="02000000000000000000" pitchFamily="2" charset="-122"/>
                  </a:rPr>
                  <a:t>8</a:t>
                </a:r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107" name="Straight Connector 106"/>
              <p:cNvCxnSpPr>
                <a:stCxn id="102" idx="3"/>
                <a:endCxn id="99" idx="7"/>
              </p:cNvCxnSpPr>
              <p:nvPr/>
            </p:nvCxnSpPr>
            <p:spPr>
              <a:xfrm flipH="1">
                <a:off x="3627354" y="3281506"/>
                <a:ext cx="130102" cy="31705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0" idx="5"/>
                <a:endCxn id="99" idx="1"/>
              </p:cNvCxnSpPr>
              <p:nvPr/>
            </p:nvCxnSpPr>
            <p:spPr>
              <a:xfrm>
                <a:off x="3189353" y="3368682"/>
                <a:ext cx="250200" cy="229878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99" idx="3"/>
                <a:endCxn id="101" idx="6"/>
              </p:cNvCxnSpPr>
              <p:nvPr/>
            </p:nvCxnSpPr>
            <p:spPr>
              <a:xfrm flipH="1">
                <a:off x="3023038" y="3797981"/>
                <a:ext cx="416515" cy="17214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101" idx="2"/>
                <a:endCxn id="103" idx="6"/>
              </p:cNvCxnSpPr>
              <p:nvPr/>
            </p:nvCxnSpPr>
            <p:spPr>
              <a:xfrm flipH="1">
                <a:off x="2458973" y="3970127"/>
                <a:ext cx="298474" cy="13075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1" idx="4"/>
                <a:endCxn id="105" idx="7"/>
              </p:cNvCxnSpPr>
              <p:nvPr/>
            </p:nvCxnSpPr>
            <p:spPr>
              <a:xfrm flipH="1">
                <a:off x="2810699" y="4111138"/>
                <a:ext cx="79544" cy="329589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2" idx="1"/>
                <a:endCxn id="100" idx="7"/>
              </p:cNvCxnSpPr>
              <p:nvPr/>
            </p:nvCxnSpPr>
            <p:spPr>
              <a:xfrm flipH="1">
                <a:off x="3189353" y="3082085"/>
                <a:ext cx="568103" cy="8717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03" idx="5"/>
                <a:endCxn id="105" idx="1"/>
              </p:cNvCxnSpPr>
              <p:nvPr/>
            </p:nvCxnSpPr>
            <p:spPr>
              <a:xfrm>
                <a:off x="2420078" y="4200593"/>
                <a:ext cx="202820" cy="24013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04" idx="2"/>
                <a:endCxn id="99" idx="6"/>
              </p:cNvCxnSpPr>
              <p:nvPr/>
            </p:nvCxnSpPr>
            <p:spPr>
              <a:xfrm flipH="1" flipV="1">
                <a:off x="3666249" y="3698271"/>
                <a:ext cx="642652" cy="80332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99" idx="5"/>
                <a:endCxn id="106" idx="1"/>
              </p:cNvCxnSpPr>
              <p:nvPr/>
            </p:nvCxnSpPr>
            <p:spPr>
              <a:xfrm>
                <a:off x="3627354" y="3797981"/>
                <a:ext cx="395693" cy="50173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104" idx="4"/>
                <a:endCxn id="106" idx="7"/>
              </p:cNvCxnSpPr>
              <p:nvPr/>
            </p:nvCxnSpPr>
            <p:spPr>
              <a:xfrm flipH="1">
                <a:off x="4210848" y="3919614"/>
                <a:ext cx="230849" cy="380101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03" idx="7"/>
                <a:endCxn id="100" idx="3"/>
              </p:cNvCxnSpPr>
              <p:nvPr/>
            </p:nvCxnSpPr>
            <p:spPr>
              <a:xfrm flipV="1">
                <a:off x="2420078" y="3368682"/>
                <a:ext cx="581474" cy="63249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Rounded Rectangle 118"/>
          <p:cNvSpPr/>
          <p:nvPr/>
        </p:nvSpPr>
        <p:spPr>
          <a:xfrm>
            <a:off x="7585881" y="1716656"/>
            <a:ext cx="2947061" cy="175651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白盒攻击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灰盒攻击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黑盒攻击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7631078" y="4111375"/>
            <a:ext cx="2947061" cy="274662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对抗训练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图净化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图注意力机制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图结构学习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866915" y="11220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图对抗攻击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866916" y="362984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图对抗防御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19" grpId="0" animBg="1"/>
      <p:bldP spid="120" grpId="0" animBg="1"/>
      <p:bldP spid="123" grpId="0"/>
      <p:bldP spid="1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图神经网络的可拓展性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346" y="2835305"/>
            <a:ext cx="3730591" cy="3278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56978" y="5010458"/>
            <a:ext cx="2947061" cy="184754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逐点采样法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逐层采样法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子图采样发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35" t="8282"/>
          <a:stretch>
            <a:fillRect/>
          </a:stretch>
        </p:blipFill>
        <p:spPr>
          <a:xfrm>
            <a:off x="5110480" y="1476583"/>
            <a:ext cx="6388174" cy="2717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其他图上的深度学习模型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1929" y="3408332"/>
            <a:ext cx="4873171" cy="341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658" y="1473129"/>
            <a:ext cx="5783182" cy="2562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5400000">
            <a:off x="1718398" y="2841051"/>
            <a:ext cx="985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5"/>
              </a:rPr>
              <a:t>Image credit</a:t>
            </a:r>
            <a:endParaRPr lang="en-US" sz="6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6615700" y="3969012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6"/>
              </a:rPr>
              <a:t>Image credit</a:t>
            </a:r>
            <a:endParaRPr lang="en-US" sz="6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51267" y="512633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图上的变分编码器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2305" y="263714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图上的对抗生成网络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其他图上的深度学习模型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33" y="1971801"/>
            <a:ext cx="4692181" cy="2469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7962" y="1295618"/>
            <a:ext cx="4692181" cy="4108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55112" y="5991723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LSTM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87072" y="5991723"/>
            <a:ext cx="1741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Tree-LSTM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图深度学习的应用（上）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237999"/>
            <a:ext cx="8229600" cy="5956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自然语言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585" y="1991386"/>
            <a:ext cx="6225322" cy="13734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4418" y="405454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依存句法树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1343" y="1684388"/>
            <a:ext cx="3594886" cy="2296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3579" y="3164517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5"/>
              </a:rPr>
              <a:t>Image credit</a:t>
            </a:r>
            <a:endParaRPr lang="en-US" sz="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49204" y="405454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抽象语义表达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96109" y="4875642"/>
            <a:ext cx="2235377" cy="101167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语义角色标注</a:t>
            </a:r>
            <a:endParaRPr lang="en-US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12320" y="4866614"/>
            <a:ext cx="2235377" cy="101167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神经机器翻译</a:t>
            </a:r>
            <a:endParaRPr lang="en-US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928531" y="4866613"/>
            <a:ext cx="2235377" cy="101167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关系抽取</a:t>
            </a:r>
            <a:endParaRPr lang="en-US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图深度学习的应用（上）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140" y="2397945"/>
            <a:ext cx="5897601" cy="419696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959066" y="1919555"/>
            <a:ext cx="2081989" cy="4783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多跳回答任务</a:t>
            </a:r>
            <a:endParaRPr lang="en-US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1314" y="3429000"/>
            <a:ext cx="3296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节点：实体</a:t>
            </a:r>
            <a:endParaRPr lang="en-US" altLang="zh-CN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边：实体间的关系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370D16-C54B-9B4E-B804-191696C18948}"/>
              </a:ext>
            </a:extLst>
          </p:cNvPr>
          <p:cNvSpPr txBox="1">
            <a:spLocks/>
          </p:cNvSpPr>
          <p:nvPr/>
        </p:nvSpPr>
        <p:spPr>
          <a:xfrm>
            <a:off x="604434" y="1320130"/>
            <a:ext cx="8229600" cy="595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Songti TC" panose="02010600040101010101" pitchFamily="2" charset="-120"/>
              </a:defRPr>
            </a:lvl1pPr>
            <a:lvl2pPr marL="649224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charset="2"/>
              <a:buChar char="§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Songti TC" panose="02010600040101010101" pitchFamily="2" charset="-12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Songti TC" panose="02010600040101010101" pitchFamily="2" charset="-12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Songti TC" panose="02010600040101010101" pitchFamily="2" charset="-12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Songti TC" panose="02010600040101010101" pitchFamily="2" charset="-12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自然语言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3A0B-1618-4C85-C7EA-DE68767D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我与图神经网络</a:t>
            </a:r>
            <a:r>
              <a:rPr lang="en-US" altLang="zh-CN" dirty="0"/>
              <a:t>—</a:t>
            </a:r>
            <a:r>
              <a:rPr lang="en-CN" dirty="0"/>
              <a:t>程序图表示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7FDAC-435B-5506-C773-F97FCEF28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1439601"/>
          </a:xfrm>
        </p:spPr>
        <p:txBody>
          <a:bodyPr/>
          <a:lstStyle/>
          <a:p>
            <a:r>
              <a:rPr lang="zh-CN" altLang="en-US" dirty="0"/>
              <a:t>代码与自然语言、图像等最大的不同，就是其且具有复杂语义信息（通常是图结构）</a:t>
            </a:r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4DD1C-DA7E-3794-2060-E2EA3D7E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566195"/>
            <a:ext cx="7264219" cy="42918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9F018-829E-F2AB-2CF9-FD437C1622F2}"/>
              </a:ext>
            </a:extLst>
          </p:cNvPr>
          <p:cNvSpPr/>
          <p:nvPr/>
        </p:nvSpPr>
        <p:spPr>
          <a:xfrm>
            <a:off x="8257707" y="6377308"/>
            <a:ext cx="2940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C071E"/>
                </a:solidFill>
                <a:latin typeface="NimbusSanL"/>
              </a:rPr>
              <a:t>300.twolf (20.5KLOC)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6167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图深度学习的应用（上）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33" y="2180157"/>
            <a:ext cx="4954183" cy="27867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4821" y="4603010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3"/>
              </a:rPr>
              <a:t>Image credit</a:t>
            </a:r>
            <a:endParaRPr lang="en-US" sz="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04487" y="5608254"/>
            <a:ext cx="1900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知识图谱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63616" y="3099317"/>
            <a:ext cx="3956418" cy="188542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知识图谱补全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节点重要性预测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跨语言知识图谱对齐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F6B8F5-0D16-964E-A949-888CA8BD09E1}"/>
              </a:ext>
            </a:extLst>
          </p:cNvPr>
          <p:cNvSpPr txBox="1">
            <a:spLocks/>
          </p:cNvSpPr>
          <p:nvPr/>
        </p:nvSpPr>
        <p:spPr>
          <a:xfrm>
            <a:off x="604434" y="1295503"/>
            <a:ext cx="8229600" cy="595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Songti TC" panose="02010600040101010101" pitchFamily="2" charset="-120"/>
              </a:defRPr>
            </a:lvl1pPr>
            <a:lvl2pPr marL="649224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charset="2"/>
              <a:buChar char="§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Songti TC" panose="02010600040101010101" pitchFamily="2" charset="-12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Songti TC" panose="02010600040101010101" pitchFamily="2" charset="-12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Songti TC" panose="02010600040101010101" pitchFamily="2" charset="-12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Songti TC" panose="02010600040101010101" pitchFamily="2" charset="-12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自然语言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图深度学习的应用（上）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4434" y="1329106"/>
            <a:ext cx="8229600" cy="5956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数据挖掘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09" r="14895" b="6"/>
          <a:stretch>
            <a:fillRect/>
          </a:stretch>
        </p:blipFill>
        <p:spPr>
          <a:xfrm>
            <a:off x="1406837" y="2176702"/>
            <a:ext cx="3943933" cy="3943933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12" name="Rounded Rectangle 11"/>
          <p:cNvSpPr/>
          <p:nvPr/>
        </p:nvSpPr>
        <p:spPr>
          <a:xfrm>
            <a:off x="6841231" y="2938893"/>
            <a:ext cx="3369569" cy="203907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社会影响力预测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社交表征学习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政治观点预测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图深度学习的应用（上）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50854" y="1185677"/>
            <a:ext cx="8229600" cy="5956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推荐系统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09" r="14895" b="6"/>
          <a:stretch>
            <a:fillRect/>
          </a:stretch>
        </p:blipFill>
        <p:spPr>
          <a:xfrm>
            <a:off x="4012637" y="2570161"/>
            <a:ext cx="2836634" cy="2836634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1855" y="2498919"/>
            <a:ext cx="4369448" cy="24578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793" y="2113520"/>
            <a:ext cx="2179767" cy="355880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0854" y="600455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用户购买历史图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23068" y="60045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社交网络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08693" y="60045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知识图谱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图深度学习的应用（下）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182038"/>
            <a:ext cx="8229600" cy="66522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计算机视觉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550" y="1851752"/>
            <a:ext cx="3648641" cy="3198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9137" y="1952178"/>
            <a:ext cx="3424171" cy="2871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1872" y="603178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骨架图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3843828" y="3350989"/>
            <a:ext cx="7216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5"/>
              </a:rPr>
              <a:t>Image credit</a:t>
            </a:r>
            <a:endParaRPr lang="en-US" sz="7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2234" y="60317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标签关系图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7753" y="1882194"/>
            <a:ext cx="3901181" cy="30936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19815" y="60317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点云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 rot="19227799">
            <a:off x="8133465" y="3255556"/>
            <a:ext cx="8996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7"/>
              </a:rPr>
              <a:t>Image credit</a:t>
            </a:r>
            <a:endParaRPr lang="en-US" sz="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图深度学习的应用（下）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605" y="1129961"/>
            <a:ext cx="8229600" cy="665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生物医疗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9829" y="1837383"/>
            <a:ext cx="3842657" cy="38426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17159" y="605168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分子图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1955" y="1795186"/>
            <a:ext cx="4630216" cy="377207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41439" y="60516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药物蛋白质关系图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图深度学习的研究前沿</a:t>
            </a:r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28309" y="1236950"/>
            <a:ext cx="8229600" cy="665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可表达性</a:t>
            </a:r>
            <a:endParaRPr lang="en-US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 rot="5400000">
            <a:off x="9446370" y="3602023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方正兰亭黑_GBK" panose="02000000000000000000" pitchFamily="2" charset="-122"/>
                <a:hlinkClick r:id="rId2"/>
              </a:rPr>
              <a:t>Image credit</a:t>
            </a:r>
            <a:endParaRPr lang="en-US" sz="1600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9604" y="1569562"/>
            <a:ext cx="6812791" cy="3834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6473" y="5705739"/>
            <a:ext cx="5604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ea typeface="方正兰亭黑_GBK" panose="02000000000000000000" pitchFamily="2" charset="-122"/>
              </a:rPr>
              <a:t>Weisfeiler</a:t>
            </a:r>
            <a:r>
              <a:rPr lang="en-US" sz="2400" b="1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-Lehman</a:t>
            </a:r>
            <a:r>
              <a:rPr lang="zh-CN" altLang="en-US" sz="2400" b="1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图同构检验</a:t>
            </a:r>
            <a:r>
              <a:rPr lang="en-US" altLang="zh-CN" sz="2400" b="1" dirty="0">
                <a:latin typeface="Times New Roman" panose="02020603050405020304" pitchFamily="18" charset="0"/>
                <a:ea typeface="方正兰亭黑_GBK" panose="02000000000000000000" pitchFamily="2" charset="-122"/>
              </a:rPr>
              <a:t>  VS. GNN</a:t>
            </a:r>
            <a:endParaRPr lang="zh-CN" altLang="en-US" sz="2400" b="1" dirty="0">
              <a:latin typeface="Times New Roman" panose="02020603050405020304" pitchFamily="18" charset="0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图深度学习的研究前沿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92287" y="1241738"/>
            <a:ext cx="8229600" cy="665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更深的图神经网络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62094" y="2781932"/>
            <a:ext cx="4322555" cy="3005590"/>
            <a:chOff x="2914598" y="2314575"/>
            <a:chExt cx="5084175" cy="3139695"/>
          </a:xfrm>
        </p:grpSpPr>
        <p:sp>
          <p:nvSpPr>
            <p:cNvPr id="8" name="Freeform 7"/>
            <p:cNvSpPr/>
            <p:nvPr/>
          </p:nvSpPr>
          <p:spPr>
            <a:xfrm>
              <a:off x="4485619" y="2716834"/>
              <a:ext cx="2109822" cy="2065396"/>
            </a:xfrm>
            <a:custGeom>
              <a:avLst/>
              <a:gdLst>
                <a:gd name="connsiteX0" fmla="*/ 457200 w 2800350"/>
                <a:gd name="connsiteY0" fmla="*/ 76200 h 2190840"/>
                <a:gd name="connsiteX1" fmla="*/ 457200 w 2800350"/>
                <a:gd name="connsiteY1" fmla="*/ 76200 h 2190840"/>
                <a:gd name="connsiteX2" fmla="*/ 349250 w 2800350"/>
                <a:gd name="connsiteY2" fmla="*/ 120650 h 2190840"/>
                <a:gd name="connsiteX3" fmla="*/ 285750 w 2800350"/>
                <a:gd name="connsiteY3" fmla="*/ 165100 h 2190840"/>
                <a:gd name="connsiteX4" fmla="*/ 215900 w 2800350"/>
                <a:gd name="connsiteY4" fmla="*/ 228600 h 2190840"/>
                <a:gd name="connsiteX5" fmla="*/ 190500 w 2800350"/>
                <a:gd name="connsiteY5" fmla="*/ 247650 h 2190840"/>
                <a:gd name="connsiteX6" fmla="*/ 139700 w 2800350"/>
                <a:gd name="connsiteY6" fmla="*/ 298450 h 2190840"/>
                <a:gd name="connsiteX7" fmla="*/ 107950 w 2800350"/>
                <a:gd name="connsiteY7" fmla="*/ 323850 h 2190840"/>
                <a:gd name="connsiteX8" fmla="*/ 38100 w 2800350"/>
                <a:gd name="connsiteY8" fmla="*/ 387350 h 2190840"/>
                <a:gd name="connsiteX9" fmla="*/ 25400 w 2800350"/>
                <a:gd name="connsiteY9" fmla="*/ 412750 h 2190840"/>
                <a:gd name="connsiteX10" fmla="*/ 0 w 2800350"/>
                <a:gd name="connsiteY10" fmla="*/ 450850 h 2190840"/>
                <a:gd name="connsiteX11" fmla="*/ 12700 w 2800350"/>
                <a:gd name="connsiteY11" fmla="*/ 469900 h 2190840"/>
                <a:gd name="connsiteX12" fmla="*/ 25400 w 2800350"/>
                <a:gd name="connsiteY12" fmla="*/ 533400 h 2190840"/>
                <a:gd name="connsiteX13" fmla="*/ 31750 w 2800350"/>
                <a:gd name="connsiteY13" fmla="*/ 558800 h 2190840"/>
                <a:gd name="connsiteX14" fmla="*/ 44450 w 2800350"/>
                <a:gd name="connsiteY14" fmla="*/ 628650 h 2190840"/>
                <a:gd name="connsiteX15" fmla="*/ 63500 w 2800350"/>
                <a:gd name="connsiteY15" fmla="*/ 666750 h 2190840"/>
                <a:gd name="connsiteX16" fmla="*/ 107950 w 2800350"/>
                <a:gd name="connsiteY16" fmla="*/ 711200 h 2190840"/>
                <a:gd name="connsiteX17" fmla="*/ 127000 w 2800350"/>
                <a:gd name="connsiteY17" fmla="*/ 749300 h 2190840"/>
                <a:gd name="connsiteX18" fmla="*/ 152400 w 2800350"/>
                <a:gd name="connsiteY18" fmla="*/ 787400 h 2190840"/>
                <a:gd name="connsiteX19" fmla="*/ 171450 w 2800350"/>
                <a:gd name="connsiteY19" fmla="*/ 825500 h 2190840"/>
                <a:gd name="connsiteX20" fmla="*/ 209550 w 2800350"/>
                <a:gd name="connsiteY20" fmla="*/ 850900 h 2190840"/>
                <a:gd name="connsiteX21" fmla="*/ 234950 w 2800350"/>
                <a:gd name="connsiteY21" fmla="*/ 869950 h 2190840"/>
                <a:gd name="connsiteX22" fmla="*/ 273050 w 2800350"/>
                <a:gd name="connsiteY22" fmla="*/ 901700 h 2190840"/>
                <a:gd name="connsiteX23" fmla="*/ 298450 w 2800350"/>
                <a:gd name="connsiteY23" fmla="*/ 920750 h 2190840"/>
                <a:gd name="connsiteX24" fmla="*/ 349250 w 2800350"/>
                <a:gd name="connsiteY24" fmla="*/ 958850 h 2190840"/>
                <a:gd name="connsiteX25" fmla="*/ 387350 w 2800350"/>
                <a:gd name="connsiteY25" fmla="*/ 996950 h 2190840"/>
                <a:gd name="connsiteX26" fmla="*/ 412750 w 2800350"/>
                <a:gd name="connsiteY26" fmla="*/ 1022350 h 2190840"/>
                <a:gd name="connsiteX27" fmla="*/ 431800 w 2800350"/>
                <a:gd name="connsiteY27" fmla="*/ 1035050 h 2190840"/>
                <a:gd name="connsiteX28" fmla="*/ 469900 w 2800350"/>
                <a:gd name="connsiteY28" fmla="*/ 1073150 h 2190840"/>
                <a:gd name="connsiteX29" fmla="*/ 463550 w 2800350"/>
                <a:gd name="connsiteY29" fmla="*/ 1041400 h 2190840"/>
                <a:gd name="connsiteX30" fmla="*/ 444500 w 2800350"/>
                <a:gd name="connsiteY30" fmla="*/ 1035050 h 2190840"/>
                <a:gd name="connsiteX31" fmla="*/ 425450 w 2800350"/>
                <a:gd name="connsiteY31" fmla="*/ 1022350 h 2190840"/>
                <a:gd name="connsiteX32" fmla="*/ 419100 w 2800350"/>
                <a:gd name="connsiteY32" fmla="*/ 1492250 h 2190840"/>
                <a:gd name="connsiteX33" fmla="*/ 412750 w 2800350"/>
                <a:gd name="connsiteY33" fmla="*/ 1530350 h 2190840"/>
                <a:gd name="connsiteX34" fmla="*/ 419100 w 2800350"/>
                <a:gd name="connsiteY34" fmla="*/ 1676400 h 2190840"/>
                <a:gd name="connsiteX35" fmla="*/ 431800 w 2800350"/>
                <a:gd name="connsiteY35" fmla="*/ 1752600 h 2190840"/>
                <a:gd name="connsiteX36" fmla="*/ 438150 w 2800350"/>
                <a:gd name="connsiteY36" fmla="*/ 1828800 h 2190840"/>
                <a:gd name="connsiteX37" fmla="*/ 444500 w 2800350"/>
                <a:gd name="connsiteY37" fmla="*/ 1847850 h 2190840"/>
                <a:gd name="connsiteX38" fmla="*/ 457200 w 2800350"/>
                <a:gd name="connsiteY38" fmla="*/ 1911350 h 2190840"/>
                <a:gd name="connsiteX39" fmla="*/ 469900 w 2800350"/>
                <a:gd name="connsiteY39" fmla="*/ 1955800 h 2190840"/>
                <a:gd name="connsiteX40" fmla="*/ 488950 w 2800350"/>
                <a:gd name="connsiteY40" fmla="*/ 2025650 h 2190840"/>
                <a:gd name="connsiteX41" fmla="*/ 527050 w 2800350"/>
                <a:gd name="connsiteY41" fmla="*/ 2089150 h 2190840"/>
                <a:gd name="connsiteX42" fmla="*/ 565150 w 2800350"/>
                <a:gd name="connsiteY42" fmla="*/ 2114550 h 2190840"/>
                <a:gd name="connsiteX43" fmla="*/ 584200 w 2800350"/>
                <a:gd name="connsiteY43" fmla="*/ 2127250 h 2190840"/>
                <a:gd name="connsiteX44" fmla="*/ 622300 w 2800350"/>
                <a:gd name="connsiteY44" fmla="*/ 2139950 h 2190840"/>
                <a:gd name="connsiteX45" fmla="*/ 679450 w 2800350"/>
                <a:gd name="connsiteY45" fmla="*/ 2165350 h 2190840"/>
                <a:gd name="connsiteX46" fmla="*/ 698500 w 2800350"/>
                <a:gd name="connsiteY46" fmla="*/ 2171700 h 2190840"/>
                <a:gd name="connsiteX47" fmla="*/ 908050 w 2800350"/>
                <a:gd name="connsiteY47" fmla="*/ 2184400 h 2190840"/>
                <a:gd name="connsiteX48" fmla="*/ 933450 w 2800350"/>
                <a:gd name="connsiteY48" fmla="*/ 2171700 h 2190840"/>
                <a:gd name="connsiteX49" fmla="*/ 914400 w 2800350"/>
                <a:gd name="connsiteY49" fmla="*/ 2159000 h 2190840"/>
                <a:gd name="connsiteX50" fmla="*/ 958850 w 2800350"/>
                <a:gd name="connsiteY50" fmla="*/ 2146300 h 2190840"/>
                <a:gd name="connsiteX51" fmla="*/ 1085850 w 2800350"/>
                <a:gd name="connsiteY51" fmla="*/ 2159000 h 2190840"/>
                <a:gd name="connsiteX52" fmla="*/ 1123950 w 2800350"/>
                <a:gd name="connsiteY52" fmla="*/ 2165350 h 2190840"/>
                <a:gd name="connsiteX53" fmla="*/ 1187450 w 2800350"/>
                <a:gd name="connsiteY53" fmla="*/ 2178050 h 2190840"/>
                <a:gd name="connsiteX54" fmla="*/ 1225550 w 2800350"/>
                <a:gd name="connsiteY54" fmla="*/ 2190750 h 2190840"/>
                <a:gd name="connsiteX55" fmla="*/ 1358900 w 2800350"/>
                <a:gd name="connsiteY55" fmla="*/ 2184400 h 2190840"/>
                <a:gd name="connsiteX56" fmla="*/ 1397000 w 2800350"/>
                <a:gd name="connsiteY56" fmla="*/ 2171700 h 2190840"/>
                <a:gd name="connsiteX57" fmla="*/ 1441450 w 2800350"/>
                <a:gd name="connsiteY57" fmla="*/ 2159000 h 2190840"/>
                <a:gd name="connsiteX58" fmla="*/ 1473200 w 2800350"/>
                <a:gd name="connsiteY58" fmla="*/ 2146300 h 2190840"/>
                <a:gd name="connsiteX59" fmla="*/ 1543050 w 2800350"/>
                <a:gd name="connsiteY59" fmla="*/ 2133600 h 2190840"/>
                <a:gd name="connsiteX60" fmla="*/ 1562100 w 2800350"/>
                <a:gd name="connsiteY60" fmla="*/ 2127250 h 2190840"/>
                <a:gd name="connsiteX61" fmla="*/ 1644650 w 2800350"/>
                <a:gd name="connsiteY61" fmla="*/ 2114550 h 2190840"/>
                <a:gd name="connsiteX62" fmla="*/ 1701800 w 2800350"/>
                <a:gd name="connsiteY62" fmla="*/ 2101850 h 2190840"/>
                <a:gd name="connsiteX63" fmla="*/ 1752600 w 2800350"/>
                <a:gd name="connsiteY63" fmla="*/ 2095500 h 2190840"/>
                <a:gd name="connsiteX64" fmla="*/ 1803400 w 2800350"/>
                <a:gd name="connsiteY64" fmla="*/ 2082800 h 2190840"/>
                <a:gd name="connsiteX65" fmla="*/ 1835150 w 2800350"/>
                <a:gd name="connsiteY65" fmla="*/ 2076450 h 2190840"/>
                <a:gd name="connsiteX66" fmla="*/ 1854200 w 2800350"/>
                <a:gd name="connsiteY66" fmla="*/ 2070100 h 2190840"/>
                <a:gd name="connsiteX67" fmla="*/ 1885950 w 2800350"/>
                <a:gd name="connsiteY67" fmla="*/ 2063750 h 2190840"/>
                <a:gd name="connsiteX68" fmla="*/ 1949450 w 2800350"/>
                <a:gd name="connsiteY68" fmla="*/ 2044700 h 2190840"/>
                <a:gd name="connsiteX69" fmla="*/ 1993900 w 2800350"/>
                <a:gd name="connsiteY69" fmla="*/ 2019300 h 2190840"/>
                <a:gd name="connsiteX70" fmla="*/ 1987550 w 2800350"/>
                <a:gd name="connsiteY70" fmla="*/ 2038350 h 2190840"/>
                <a:gd name="connsiteX71" fmla="*/ 1993900 w 2800350"/>
                <a:gd name="connsiteY71" fmla="*/ 2076450 h 2190840"/>
                <a:gd name="connsiteX72" fmla="*/ 2012950 w 2800350"/>
                <a:gd name="connsiteY72" fmla="*/ 2063750 h 2190840"/>
                <a:gd name="connsiteX73" fmla="*/ 2057400 w 2800350"/>
                <a:gd name="connsiteY73" fmla="*/ 2038350 h 2190840"/>
                <a:gd name="connsiteX74" fmla="*/ 2165350 w 2800350"/>
                <a:gd name="connsiteY74" fmla="*/ 1962150 h 2190840"/>
                <a:gd name="connsiteX75" fmla="*/ 2203450 w 2800350"/>
                <a:gd name="connsiteY75" fmla="*/ 1943100 h 2190840"/>
                <a:gd name="connsiteX76" fmla="*/ 2228850 w 2800350"/>
                <a:gd name="connsiteY76" fmla="*/ 1924050 h 2190840"/>
                <a:gd name="connsiteX77" fmla="*/ 2305050 w 2800350"/>
                <a:gd name="connsiteY77" fmla="*/ 1885950 h 2190840"/>
                <a:gd name="connsiteX78" fmla="*/ 2330450 w 2800350"/>
                <a:gd name="connsiteY78" fmla="*/ 1873250 h 2190840"/>
                <a:gd name="connsiteX79" fmla="*/ 2368550 w 2800350"/>
                <a:gd name="connsiteY79" fmla="*/ 1847850 h 2190840"/>
                <a:gd name="connsiteX80" fmla="*/ 2387600 w 2800350"/>
                <a:gd name="connsiteY80" fmla="*/ 1841500 h 2190840"/>
                <a:gd name="connsiteX81" fmla="*/ 2425700 w 2800350"/>
                <a:gd name="connsiteY81" fmla="*/ 1816100 h 2190840"/>
                <a:gd name="connsiteX82" fmla="*/ 2444750 w 2800350"/>
                <a:gd name="connsiteY82" fmla="*/ 1803400 h 2190840"/>
                <a:gd name="connsiteX83" fmla="*/ 2463800 w 2800350"/>
                <a:gd name="connsiteY83" fmla="*/ 1790700 h 2190840"/>
                <a:gd name="connsiteX84" fmla="*/ 2482850 w 2800350"/>
                <a:gd name="connsiteY84" fmla="*/ 1784350 h 2190840"/>
                <a:gd name="connsiteX85" fmla="*/ 2540000 w 2800350"/>
                <a:gd name="connsiteY85" fmla="*/ 1733550 h 2190840"/>
                <a:gd name="connsiteX86" fmla="*/ 2571750 w 2800350"/>
                <a:gd name="connsiteY86" fmla="*/ 1708150 h 2190840"/>
                <a:gd name="connsiteX87" fmla="*/ 2590800 w 2800350"/>
                <a:gd name="connsiteY87" fmla="*/ 1689100 h 2190840"/>
                <a:gd name="connsiteX88" fmla="*/ 2609850 w 2800350"/>
                <a:gd name="connsiteY88" fmla="*/ 1676400 h 2190840"/>
                <a:gd name="connsiteX89" fmla="*/ 2622550 w 2800350"/>
                <a:gd name="connsiteY89" fmla="*/ 1657350 h 2190840"/>
                <a:gd name="connsiteX90" fmla="*/ 2641600 w 2800350"/>
                <a:gd name="connsiteY90" fmla="*/ 1644650 h 2190840"/>
                <a:gd name="connsiteX91" fmla="*/ 2647950 w 2800350"/>
                <a:gd name="connsiteY91" fmla="*/ 1625600 h 2190840"/>
                <a:gd name="connsiteX92" fmla="*/ 2660650 w 2800350"/>
                <a:gd name="connsiteY92" fmla="*/ 1606550 h 2190840"/>
                <a:gd name="connsiteX93" fmla="*/ 2705100 w 2800350"/>
                <a:gd name="connsiteY93" fmla="*/ 1549400 h 2190840"/>
                <a:gd name="connsiteX94" fmla="*/ 2711450 w 2800350"/>
                <a:gd name="connsiteY94" fmla="*/ 1530350 h 2190840"/>
                <a:gd name="connsiteX95" fmla="*/ 2736850 w 2800350"/>
                <a:gd name="connsiteY95" fmla="*/ 1492250 h 2190840"/>
                <a:gd name="connsiteX96" fmla="*/ 2749550 w 2800350"/>
                <a:gd name="connsiteY96" fmla="*/ 1473200 h 2190840"/>
                <a:gd name="connsiteX97" fmla="*/ 2755900 w 2800350"/>
                <a:gd name="connsiteY97" fmla="*/ 1454150 h 2190840"/>
                <a:gd name="connsiteX98" fmla="*/ 2768600 w 2800350"/>
                <a:gd name="connsiteY98" fmla="*/ 1435100 h 2190840"/>
                <a:gd name="connsiteX99" fmla="*/ 2781300 w 2800350"/>
                <a:gd name="connsiteY99" fmla="*/ 1397000 h 2190840"/>
                <a:gd name="connsiteX100" fmla="*/ 2787650 w 2800350"/>
                <a:gd name="connsiteY100" fmla="*/ 1377950 h 2190840"/>
                <a:gd name="connsiteX101" fmla="*/ 2800350 w 2800350"/>
                <a:gd name="connsiteY101" fmla="*/ 1320800 h 2190840"/>
                <a:gd name="connsiteX102" fmla="*/ 2787650 w 2800350"/>
                <a:gd name="connsiteY102" fmla="*/ 1244600 h 2190840"/>
                <a:gd name="connsiteX103" fmla="*/ 2774950 w 2800350"/>
                <a:gd name="connsiteY103" fmla="*/ 1206500 h 2190840"/>
                <a:gd name="connsiteX104" fmla="*/ 2762250 w 2800350"/>
                <a:gd name="connsiteY104" fmla="*/ 1187450 h 2190840"/>
                <a:gd name="connsiteX105" fmla="*/ 2749550 w 2800350"/>
                <a:gd name="connsiteY105" fmla="*/ 1149350 h 2190840"/>
                <a:gd name="connsiteX106" fmla="*/ 2698750 w 2800350"/>
                <a:gd name="connsiteY106" fmla="*/ 1123950 h 2190840"/>
                <a:gd name="connsiteX107" fmla="*/ 2609850 w 2800350"/>
                <a:gd name="connsiteY107" fmla="*/ 1073150 h 2190840"/>
                <a:gd name="connsiteX108" fmla="*/ 2584450 w 2800350"/>
                <a:gd name="connsiteY108" fmla="*/ 1054100 h 2190840"/>
                <a:gd name="connsiteX109" fmla="*/ 2540000 w 2800350"/>
                <a:gd name="connsiteY109" fmla="*/ 1035050 h 2190840"/>
                <a:gd name="connsiteX110" fmla="*/ 2508250 w 2800350"/>
                <a:gd name="connsiteY110" fmla="*/ 1016000 h 2190840"/>
                <a:gd name="connsiteX111" fmla="*/ 2476500 w 2800350"/>
                <a:gd name="connsiteY111" fmla="*/ 1003300 h 2190840"/>
                <a:gd name="connsiteX112" fmla="*/ 2387600 w 2800350"/>
                <a:gd name="connsiteY112" fmla="*/ 965200 h 2190840"/>
                <a:gd name="connsiteX113" fmla="*/ 2336800 w 2800350"/>
                <a:gd name="connsiteY113" fmla="*/ 952500 h 2190840"/>
                <a:gd name="connsiteX114" fmla="*/ 2317750 w 2800350"/>
                <a:gd name="connsiteY114" fmla="*/ 946150 h 2190840"/>
                <a:gd name="connsiteX115" fmla="*/ 2279650 w 2800350"/>
                <a:gd name="connsiteY115" fmla="*/ 939800 h 2190840"/>
                <a:gd name="connsiteX116" fmla="*/ 2260600 w 2800350"/>
                <a:gd name="connsiteY116" fmla="*/ 933450 h 2190840"/>
                <a:gd name="connsiteX117" fmla="*/ 2222500 w 2800350"/>
                <a:gd name="connsiteY117" fmla="*/ 927100 h 2190840"/>
                <a:gd name="connsiteX118" fmla="*/ 1771650 w 2800350"/>
                <a:gd name="connsiteY118" fmla="*/ 927100 h 2190840"/>
                <a:gd name="connsiteX119" fmla="*/ 1720850 w 2800350"/>
                <a:gd name="connsiteY119" fmla="*/ 920750 h 2190840"/>
                <a:gd name="connsiteX120" fmla="*/ 1701800 w 2800350"/>
                <a:gd name="connsiteY120" fmla="*/ 914400 h 2190840"/>
                <a:gd name="connsiteX121" fmla="*/ 1651000 w 2800350"/>
                <a:gd name="connsiteY121" fmla="*/ 908050 h 2190840"/>
                <a:gd name="connsiteX122" fmla="*/ 1606550 w 2800350"/>
                <a:gd name="connsiteY122" fmla="*/ 895350 h 2190840"/>
                <a:gd name="connsiteX123" fmla="*/ 1581150 w 2800350"/>
                <a:gd name="connsiteY123" fmla="*/ 882650 h 2190840"/>
                <a:gd name="connsiteX124" fmla="*/ 1504950 w 2800350"/>
                <a:gd name="connsiteY124" fmla="*/ 819150 h 2190840"/>
                <a:gd name="connsiteX125" fmla="*/ 1473200 w 2800350"/>
                <a:gd name="connsiteY125" fmla="*/ 774700 h 2190840"/>
                <a:gd name="connsiteX126" fmla="*/ 1466850 w 2800350"/>
                <a:gd name="connsiteY126" fmla="*/ 755650 h 2190840"/>
                <a:gd name="connsiteX127" fmla="*/ 1441450 w 2800350"/>
                <a:gd name="connsiteY127" fmla="*/ 717550 h 2190840"/>
                <a:gd name="connsiteX128" fmla="*/ 1435100 w 2800350"/>
                <a:gd name="connsiteY128" fmla="*/ 692150 h 2190840"/>
                <a:gd name="connsiteX129" fmla="*/ 1422400 w 2800350"/>
                <a:gd name="connsiteY129" fmla="*/ 654050 h 2190840"/>
                <a:gd name="connsiteX130" fmla="*/ 1428750 w 2800350"/>
                <a:gd name="connsiteY130" fmla="*/ 495300 h 2190840"/>
                <a:gd name="connsiteX131" fmla="*/ 1441450 w 2800350"/>
                <a:gd name="connsiteY131" fmla="*/ 457200 h 2190840"/>
                <a:gd name="connsiteX132" fmla="*/ 1447800 w 2800350"/>
                <a:gd name="connsiteY132" fmla="*/ 412750 h 2190840"/>
                <a:gd name="connsiteX133" fmla="*/ 1466850 w 2800350"/>
                <a:gd name="connsiteY133" fmla="*/ 361950 h 2190840"/>
                <a:gd name="connsiteX134" fmla="*/ 1485900 w 2800350"/>
                <a:gd name="connsiteY134" fmla="*/ 355600 h 2190840"/>
                <a:gd name="connsiteX135" fmla="*/ 1428750 w 2800350"/>
                <a:gd name="connsiteY135" fmla="*/ 311150 h 2190840"/>
                <a:gd name="connsiteX136" fmla="*/ 1409700 w 2800350"/>
                <a:gd name="connsiteY136" fmla="*/ 298450 h 2190840"/>
                <a:gd name="connsiteX137" fmla="*/ 1339850 w 2800350"/>
                <a:gd name="connsiteY137" fmla="*/ 234950 h 2190840"/>
                <a:gd name="connsiteX138" fmla="*/ 1308100 w 2800350"/>
                <a:gd name="connsiteY138" fmla="*/ 190500 h 2190840"/>
                <a:gd name="connsiteX139" fmla="*/ 1276350 w 2800350"/>
                <a:gd name="connsiteY139" fmla="*/ 158750 h 2190840"/>
                <a:gd name="connsiteX140" fmla="*/ 1225550 w 2800350"/>
                <a:gd name="connsiteY140" fmla="*/ 88900 h 2190840"/>
                <a:gd name="connsiteX141" fmla="*/ 1187450 w 2800350"/>
                <a:gd name="connsiteY141" fmla="*/ 44450 h 2190840"/>
                <a:gd name="connsiteX142" fmla="*/ 1168400 w 2800350"/>
                <a:gd name="connsiteY142" fmla="*/ 38100 h 2190840"/>
                <a:gd name="connsiteX143" fmla="*/ 1149350 w 2800350"/>
                <a:gd name="connsiteY143" fmla="*/ 25400 h 2190840"/>
                <a:gd name="connsiteX144" fmla="*/ 1123950 w 2800350"/>
                <a:gd name="connsiteY144" fmla="*/ 19050 h 2190840"/>
                <a:gd name="connsiteX145" fmla="*/ 1054100 w 2800350"/>
                <a:gd name="connsiteY145" fmla="*/ 0 h 2190840"/>
                <a:gd name="connsiteX146" fmla="*/ 711200 w 2800350"/>
                <a:gd name="connsiteY146" fmla="*/ 6350 h 2190840"/>
                <a:gd name="connsiteX147" fmla="*/ 673100 w 2800350"/>
                <a:gd name="connsiteY147" fmla="*/ 19050 h 2190840"/>
                <a:gd name="connsiteX148" fmla="*/ 615950 w 2800350"/>
                <a:gd name="connsiteY148" fmla="*/ 38100 h 2190840"/>
                <a:gd name="connsiteX149" fmla="*/ 577850 w 2800350"/>
                <a:gd name="connsiteY149" fmla="*/ 50800 h 2190840"/>
                <a:gd name="connsiteX150" fmla="*/ 558800 w 2800350"/>
                <a:gd name="connsiteY150" fmla="*/ 57150 h 2190840"/>
                <a:gd name="connsiteX151" fmla="*/ 412750 w 2800350"/>
                <a:gd name="connsiteY151" fmla="*/ 44450 h 2190840"/>
                <a:gd name="connsiteX152" fmla="*/ 457200 w 2800350"/>
                <a:gd name="connsiteY152" fmla="*/ 76200 h 219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800350" h="2190840">
                  <a:moveTo>
                    <a:pt x="457200" y="76200"/>
                  </a:moveTo>
                  <a:lnTo>
                    <a:pt x="457200" y="76200"/>
                  </a:lnTo>
                  <a:cubicBezTo>
                    <a:pt x="421217" y="91017"/>
                    <a:pt x="376767" y="93133"/>
                    <a:pt x="349250" y="120650"/>
                  </a:cubicBezTo>
                  <a:cubicBezTo>
                    <a:pt x="309440" y="160460"/>
                    <a:pt x="331397" y="146841"/>
                    <a:pt x="285750" y="165100"/>
                  </a:cubicBezTo>
                  <a:cubicBezTo>
                    <a:pt x="262467" y="186267"/>
                    <a:pt x="239679" y="207992"/>
                    <a:pt x="215900" y="228600"/>
                  </a:cubicBezTo>
                  <a:cubicBezTo>
                    <a:pt x="207902" y="235531"/>
                    <a:pt x="198302" y="240499"/>
                    <a:pt x="190500" y="247650"/>
                  </a:cubicBezTo>
                  <a:cubicBezTo>
                    <a:pt x="172847" y="263832"/>
                    <a:pt x="157297" y="282207"/>
                    <a:pt x="139700" y="298450"/>
                  </a:cubicBezTo>
                  <a:cubicBezTo>
                    <a:pt x="129741" y="307643"/>
                    <a:pt x="117941" y="314692"/>
                    <a:pt x="107950" y="323850"/>
                  </a:cubicBezTo>
                  <a:cubicBezTo>
                    <a:pt x="30050" y="395259"/>
                    <a:pt x="93378" y="345891"/>
                    <a:pt x="38100" y="387350"/>
                  </a:cubicBezTo>
                  <a:cubicBezTo>
                    <a:pt x="33867" y="395817"/>
                    <a:pt x="30902" y="405047"/>
                    <a:pt x="25400" y="412750"/>
                  </a:cubicBezTo>
                  <a:cubicBezTo>
                    <a:pt x="-4329" y="454370"/>
                    <a:pt x="13622" y="409985"/>
                    <a:pt x="0" y="450850"/>
                  </a:cubicBezTo>
                  <a:cubicBezTo>
                    <a:pt x="4233" y="457200"/>
                    <a:pt x="9287" y="463074"/>
                    <a:pt x="12700" y="469900"/>
                  </a:cubicBezTo>
                  <a:cubicBezTo>
                    <a:pt x="22015" y="488530"/>
                    <a:pt x="22057" y="515013"/>
                    <a:pt x="25400" y="533400"/>
                  </a:cubicBezTo>
                  <a:cubicBezTo>
                    <a:pt x="26961" y="541986"/>
                    <a:pt x="30038" y="550242"/>
                    <a:pt x="31750" y="558800"/>
                  </a:cubicBezTo>
                  <a:cubicBezTo>
                    <a:pt x="37411" y="587107"/>
                    <a:pt x="37640" y="601408"/>
                    <a:pt x="44450" y="628650"/>
                  </a:cubicBezTo>
                  <a:cubicBezTo>
                    <a:pt x="48242" y="643818"/>
                    <a:pt x="52755" y="654811"/>
                    <a:pt x="63500" y="666750"/>
                  </a:cubicBezTo>
                  <a:cubicBezTo>
                    <a:pt x="77517" y="682325"/>
                    <a:pt x="107950" y="711200"/>
                    <a:pt x="107950" y="711200"/>
                  </a:cubicBezTo>
                  <a:cubicBezTo>
                    <a:pt x="123911" y="759083"/>
                    <a:pt x="102381" y="700061"/>
                    <a:pt x="127000" y="749300"/>
                  </a:cubicBezTo>
                  <a:cubicBezTo>
                    <a:pt x="145380" y="786059"/>
                    <a:pt x="116288" y="751288"/>
                    <a:pt x="152400" y="787400"/>
                  </a:cubicBezTo>
                  <a:cubicBezTo>
                    <a:pt x="156930" y="800989"/>
                    <a:pt x="159864" y="815363"/>
                    <a:pt x="171450" y="825500"/>
                  </a:cubicBezTo>
                  <a:cubicBezTo>
                    <a:pt x="182937" y="835551"/>
                    <a:pt x="197339" y="841742"/>
                    <a:pt x="209550" y="850900"/>
                  </a:cubicBezTo>
                  <a:cubicBezTo>
                    <a:pt x="218017" y="857250"/>
                    <a:pt x="226686" y="863339"/>
                    <a:pt x="234950" y="869950"/>
                  </a:cubicBezTo>
                  <a:cubicBezTo>
                    <a:pt x="247859" y="880277"/>
                    <a:pt x="260141" y="891373"/>
                    <a:pt x="273050" y="901700"/>
                  </a:cubicBezTo>
                  <a:cubicBezTo>
                    <a:pt x="281314" y="908311"/>
                    <a:pt x="290485" y="913781"/>
                    <a:pt x="298450" y="920750"/>
                  </a:cubicBezTo>
                  <a:cubicBezTo>
                    <a:pt x="341241" y="958192"/>
                    <a:pt x="304683" y="936567"/>
                    <a:pt x="349250" y="958850"/>
                  </a:cubicBezTo>
                  <a:cubicBezTo>
                    <a:pt x="372364" y="993522"/>
                    <a:pt x="349544" y="963869"/>
                    <a:pt x="387350" y="996950"/>
                  </a:cubicBezTo>
                  <a:cubicBezTo>
                    <a:pt x="396361" y="1004835"/>
                    <a:pt x="403659" y="1014558"/>
                    <a:pt x="412750" y="1022350"/>
                  </a:cubicBezTo>
                  <a:cubicBezTo>
                    <a:pt x="418544" y="1027317"/>
                    <a:pt x="426096" y="1029980"/>
                    <a:pt x="431800" y="1035050"/>
                  </a:cubicBezTo>
                  <a:cubicBezTo>
                    <a:pt x="445224" y="1046982"/>
                    <a:pt x="469900" y="1073150"/>
                    <a:pt x="469900" y="1073150"/>
                  </a:cubicBezTo>
                  <a:cubicBezTo>
                    <a:pt x="467783" y="1062567"/>
                    <a:pt x="469537" y="1050380"/>
                    <a:pt x="463550" y="1041400"/>
                  </a:cubicBezTo>
                  <a:cubicBezTo>
                    <a:pt x="459837" y="1035831"/>
                    <a:pt x="450487" y="1038043"/>
                    <a:pt x="444500" y="1035050"/>
                  </a:cubicBezTo>
                  <a:cubicBezTo>
                    <a:pt x="437674" y="1031637"/>
                    <a:pt x="431800" y="1026583"/>
                    <a:pt x="425450" y="1022350"/>
                  </a:cubicBezTo>
                  <a:cubicBezTo>
                    <a:pt x="423333" y="1178983"/>
                    <a:pt x="423015" y="1335651"/>
                    <a:pt x="419100" y="1492250"/>
                  </a:cubicBezTo>
                  <a:cubicBezTo>
                    <a:pt x="418778" y="1505121"/>
                    <a:pt x="412750" y="1517475"/>
                    <a:pt x="412750" y="1530350"/>
                  </a:cubicBezTo>
                  <a:cubicBezTo>
                    <a:pt x="412750" y="1579079"/>
                    <a:pt x="415859" y="1627779"/>
                    <a:pt x="419100" y="1676400"/>
                  </a:cubicBezTo>
                  <a:cubicBezTo>
                    <a:pt x="420675" y="1700029"/>
                    <a:pt x="427058" y="1728892"/>
                    <a:pt x="431800" y="1752600"/>
                  </a:cubicBezTo>
                  <a:cubicBezTo>
                    <a:pt x="433917" y="1778000"/>
                    <a:pt x="434781" y="1803536"/>
                    <a:pt x="438150" y="1828800"/>
                  </a:cubicBezTo>
                  <a:cubicBezTo>
                    <a:pt x="439035" y="1835435"/>
                    <a:pt x="442995" y="1841328"/>
                    <a:pt x="444500" y="1847850"/>
                  </a:cubicBezTo>
                  <a:cubicBezTo>
                    <a:pt x="449354" y="1868883"/>
                    <a:pt x="450374" y="1890872"/>
                    <a:pt x="457200" y="1911350"/>
                  </a:cubicBezTo>
                  <a:cubicBezTo>
                    <a:pt x="464271" y="1932564"/>
                    <a:pt x="464584" y="1931880"/>
                    <a:pt x="469900" y="1955800"/>
                  </a:cubicBezTo>
                  <a:cubicBezTo>
                    <a:pt x="475474" y="1980884"/>
                    <a:pt x="477056" y="2001861"/>
                    <a:pt x="488950" y="2025650"/>
                  </a:cubicBezTo>
                  <a:cubicBezTo>
                    <a:pt x="496596" y="2040941"/>
                    <a:pt x="515556" y="2081487"/>
                    <a:pt x="527050" y="2089150"/>
                  </a:cubicBezTo>
                  <a:lnTo>
                    <a:pt x="565150" y="2114550"/>
                  </a:lnTo>
                  <a:cubicBezTo>
                    <a:pt x="571500" y="2118783"/>
                    <a:pt x="576960" y="2124837"/>
                    <a:pt x="584200" y="2127250"/>
                  </a:cubicBezTo>
                  <a:cubicBezTo>
                    <a:pt x="596900" y="2131483"/>
                    <a:pt x="611161" y="2132524"/>
                    <a:pt x="622300" y="2139950"/>
                  </a:cubicBezTo>
                  <a:cubicBezTo>
                    <a:pt x="652489" y="2160076"/>
                    <a:pt x="634110" y="2150237"/>
                    <a:pt x="679450" y="2165350"/>
                  </a:cubicBezTo>
                  <a:cubicBezTo>
                    <a:pt x="685800" y="2167467"/>
                    <a:pt x="691840" y="2171034"/>
                    <a:pt x="698500" y="2171700"/>
                  </a:cubicBezTo>
                  <a:cubicBezTo>
                    <a:pt x="810487" y="2182899"/>
                    <a:pt x="740748" y="2177126"/>
                    <a:pt x="908050" y="2184400"/>
                  </a:cubicBezTo>
                  <a:cubicBezTo>
                    <a:pt x="911958" y="2185703"/>
                    <a:pt x="946476" y="2204264"/>
                    <a:pt x="933450" y="2171700"/>
                  </a:cubicBezTo>
                  <a:cubicBezTo>
                    <a:pt x="930616" y="2164614"/>
                    <a:pt x="920750" y="2163233"/>
                    <a:pt x="914400" y="2159000"/>
                  </a:cubicBezTo>
                  <a:cubicBezTo>
                    <a:pt x="929217" y="2154767"/>
                    <a:pt x="943456" y="2147000"/>
                    <a:pt x="958850" y="2146300"/>
                  </a:cubicBezTo>
                  <a:cubicBezTo>
                    <a:pt x="1027414" y="2143183"/>
                    <a:pt x="1035601" y="2149864"/>
                    <a:pt x="1085850" y="2159000"/>
                  </a:cubicBezTo>
                  <a:cubicBezTo>
                    <a:pt x="1098518" y="2161303"/>
                    <a:pt x="1111295" y="2162977"/>
                    <a:pt x="1123950" y="2165350"/>
                  </a:cubicBezTo>
                  <a:cubicBezTo>
                    <a:pt x="1145166" y="2169328"/>
                    <a:pt x="1166972" y="2171224"/>
                    <a:pt x="1187450" y="2178050"/>
                  </a:cubicBezTo>
                  <a:lnTo>
                    <a:pt x="1225550" y="2190750"/>
                  </a:lnTo>
                  <a:cubicBezTo>
                    <a:pt x="1270000" y="2188633"/>
                    <a:pt x="1314672" y="2189314"/>
                    <a:pt x="1358900" y="2184400"/>
                  </a:cubicBezTo>
                  <a:cubicBezTo>
                    <a:pt x="1372205" y="2182922"/>
                    <a:pt x="1384013" y="2174947"/>
                    <a:pt x="1397000" y="2171700"/>
                  </a:cubicBezTo>
                  <a:cubicBezTo>
                    <a:pt x="1417016" y="2166696"/>
                    <a:pt x="1423230" y="2165832"/>
                    <a:pt x="1441450" y="2159000"/>
                  </a:cubicBezTo>
                  <a:cubicBezTo>
                    <a:pt x="1452123" y="2154998"/>
                    <a:pt x="1462386" y="2149905"/>
                    <a:pt x="1473200" y="2146300"/>
                  </a:cubicBezTo>
                  <a:cubicBezTo>
                    <a:pt x="1495655" y="2138815"/>
                    <a:pt x="1519913" y="2136905"/>
                    <a:pt x="1543050" y="2133600"/>
                  </a:cubicBezTo>
                  <a:cubicBezTo>
                    <a:pt x="1549400" y="2131483"/>
                    <a:pt x="1555566" y="2128702"/>
                    <a:pt x="1562100" y="2127250"/>
                  </a:cubicBezTo>
                  <a:cubicBezTo>
                    <a:pt x="1589721" y="2121112"/>
                    <a:pt x="1616798" y="2119614"/>
                    <a:pt x="1644650" y="2114550"/>
                  </a:cubicBezTo>
                  <a:cubicBezTo>
                    <a:pt x="1714177" y="2101909"/>
                    <a:pt x="1619870" y="2114455"/>
                    <a:pt x="1701800" y="2101850"/>
                  </a:cubicBezTo>
                  <a:cubicBezTo>
                    <a:pt x="1718667" y="2099255"/>
                    <a:pt x="1735733" y="2098095"/>
                    <a:pt x="1752600" y="2095500"/>
                  </a:cubicBezTo>
                  <a:cubicBezTo>
                    <a:pt x="1813453" y="2086138"/>
                    <a:pt x="1760132" y="2093617"/>
                    <a:pt x="1803400" y="2082800"/>
                  </a:cubicBezTo>
                  <a:cubicBezTo>
                    <a:pt x="1813871" y="2080182"/>
                    <a:pt x="1824679" y="2079068"/>
                    <a:pt x="1835150" y="2076450"/>
                  </a:cubicBezTo>
                  <a:cubicBezTo>
                    <a:pt x="1841644" y="2074827"/>
                    <a:pt x="1847706" y="2071723"/>
                    <a:pt x="1854200" y="2070100"/>
                  </a:cubicBezTo>
                  <a:cubicBezTo>
                    <a:pt x="1864671" y="2067482"/>
                    <a:pt x="1875367" y="2065867"/>
                    <a:pt x="1885950" y="2063750"/>
                  </a:cubicBezTo>
                  <a:cubicBezTo>
                    <a:pt x="1926195" y="2036920"/>
                    <a:pt x="1880300" y="2063559"/>
                    <a:pt x="1949450" y="2044700"/>
                  </a:cubicBezTo>
                  <a:cubicBezTo>
                    <a:pt x="1963084" y="2040982"/>
                    <a:pt x="1981963" y="2027258"/>
                    <a:pt x="1993900" y="2019300"/>
                  </a:cubicBezTo>
                  <a:cubicBezTo>
                    <a:pt x="1991783" y="2025650"/>
                    <a:pt x="1987550" y="2031657"/>
                    <a:pt x="1987550" y="2038350"/>
                  </a:cubicBezTo>
                  <a:cubicBezTo>
                    <a:pt x="1987550" y="2051225"/>
                    <a:pt x="1984796" y="2067346"/>
                    <a:pt x="1993900" y="2076450"/>
                  </a:cubicBezTo>
                  <a:cubicBezTo>
                    <a:pt x="1999296" y="2081846"/>
                    <a:pt x="2006740" y="2068186"/>
                    <a:pt x="2012950" y="2063750"/>
                  </a:cubicBezTo>
                  <a:cubicBezTo>
                    <a:pt x="2046588" y="2039723"/>
                    <a:pt x="2026486" y="2048655"/>
                    <a:pt x="2057400" y="2038350"/>
                  </a:cubicBezTo>
                  <a:cubicBezTo>
                    <a:pt x="2126516" y="1986513"/>
                    <a:pt x="2090588" y="2011991"/>
                    <a:pt x="2165350" y="1962150"/>
                  </a:cubicBezTo>
                  <a:cubicBezTo>
                    <a:pt x="2189969" y="1945737"/>
                    <a:pt x="2177160" y="1951863"/>
                    <a:pt x="2203450" y="1943100"/>
                  </a:cubicBezTo>
                  <a:cubicBezTo>
                    <a:pt x="2211917" y="1936750"/>
                    <a:pt x="2219708" y="1929383"/>
                    <a:pt x="2228850" y="1924050"/>
                  </a:cubicBezTo>
                  <a:lnTo>
                    <a:pt x="2305050" y="1885950"/>
                  </a:lnTo>
                  <a:cubicBezTo>
                    <a:pt x="2313517" y="1881717"/>
                    <a:pt x="2322574" y="1878501"/>
                    <a:pt x="2330450" y="1873250"/>
                  </a:cubicBezTo>
                  <a:cubicBezTo>
                    <a:pt x="2343150" y="1864783"/>
                    <a:pt x="2354070" y="1852677"/>
                    <a:pt x="2368550" y="1847850"/>
                  </a:cubicBezTo>
                  <a:cubicBezTo>
                    <a:pt x="2374900" y="1845733"/>
                    <a:pt x="2381749" y="1844751"/>
                    <a:pt x="2387600" y="1841500"/>
                  </a:cubicBezTo>
                  <a:cubicBezTo>
                    <a:pt x="2400943" y="1834087"/>
                    <a:pt x="2413000" y="1824567"/>
                    <a:pt x="2425700" y="1816100"/>
                  </a:cubicBezTo>
                  <a:lnTo>
                    <a:pt x="2444750" y="1803400"/>
                  </a:lnTo>
                  <a:cubicBezTo>
                    <a:pt x="2451100" y="1799167"/>
                    <a:pt x="2456560" y="1793113"/>
                    <a:pt x="2463800" y="1790700"/>
                  </a:cubicBezTo>
                  <a:lnTo>
                    <a:pt x="2482850" y="1784350"/>
                  </a:lnTo>
                  <a:cubicBezTo>
                    <a:pt x="2526346" y="1740854"/>
                    <a:pt x="2506006" y="1756213"/>
                    <a:pt x="2540000" y="1733550"/>
                  </a:cubicBezTo>
                  <a:cubicBezTo>
                    <a:pt x="2568403" y="1690945"/>
                    <a:pt x="2534944" y="1732687"/>
                    <a:pt x="2571750" y="1708150"/>
                  </a:cubicBezTo>
                  <a:cubicBezTo>
                    <a:pt x="2579222" y="1703169"/>
                    <a:pt x="2583901" y="1694849"/>
                    <a:pt x="2590800" y="1689100"/>
                  </a:cubicBezTo>
                  <a:cubicBezTo>
                    <a:pt x="2596663" y="1684214"/>
                    <a:pt x="2603500" y="1680633"/>
                    <a:pt x="2609850" y="1676400"/>
                  </a:cubicBezTo>
                  <a:cubicBezTo>
                    <a:pt x="2614083" y="1670050"/>
                    <a:pt x="2617154" y="1662746"/>
                    <a:pt x="2622550" y="1657350"/>
                  </a:cubicBezTo>
                  <a:cubicBezTo>
                    <a:pt x="2627946" y="1651954"/>
                    <a:pt x="2636832" y="1650609"/>
                    <a:pt x="2641600" y="1644650"/>
                  </a:cubicBezTo>
                  <a:cubicBezTo>
                    <a:pt x="2645781" y="1639423"/>
                    <a:pt x="2644957" y="1631587"/>
                    <a:pt x="2647950" y="1625600"/>
                  </a:cubicBezTo>
                  <a:cubicBezTo>
                    <a:pt x="2651363" y="1618774"/>
                    <a:pt x="2655764" y="1612413"/>
                    <a:pt x="2660650" y="1606550"/>
                  </a:cubicBezTo>
                  <a:cubicBezTo>
                    <a:pt x="2678913" y="1584634"/>
                    <a:pt x="2694401" y="1581498"/>
                    <a:pt x="2705100" y="1549400"/>
                  </a:cubicBezTo>
                  <a:cubicBezTo>
                    <a:pt x="2707217" y="1543050"/>
                    <a:pt x="2708199" y="1536201"/>
                    <a:pt x="2711450" y="1530350"/>
                  </a:cubicBezTo>
                  <a:cubicBezTo>
                    <a:pt x="2718863" y="1517007"/>
                    <a:pt x="2728383" y="1504950"/>
                    <a:pt x="2736850" y="1492250"/>
                  </a:cubicBezTo>
                  <a:cubicBezTo>
                    <a:pt x="2741083" y="1485900"/>
                    <a:pt x="2747137" y="1480440"/>
                    <a:pt x="2749550" y="1473200"/>
                  </a:cubicBezTo>
                  <a:cubicBezTo>
                    <a:pt x="2751667" y="1466850"/>
                    <a:pt x="2752907" y="1460137"/>
                    <a:pt x="2755900" y="1454150"/>
                  </a:cubicBezTo>
                  <a:cubicBezTo>
                    <a:pt x="2759313" y="1447324"/>
                    <a:pt x="2765500" y="1442074"/>
                    <a:pt x="2768600" y="1435100"/>
                  </a:cubicBezTo>
                  <a:cubicBezTo>
                    <a:pt x="2774037" y="1422867"/>
                    <a:pt x="2777067" y="1409700"/>
                    <a:pt x="2781300" y="1397000"/>
                  </a:cubicBezTo>
                  <a:cubicBezTo>
                    <a:pt x="2783417" y="1390650"/>
                    <a:pt x="2786027" y="1384444"/>
                    <a:pt x="2787650" y="1377950"/>
                  </a:cubicBezTo>
                  <a:cubicBezTo>
                    <a:pt x="2796618" y="1342079"/>
                    <a:pt x="2792288" y="1361108"/>
                    <a:pt x="2800350" y="1320800"/>
                  </a:cubicBezTo>
                  <a:cubicBezTo>
                    <a:pt x="2795847" y="1284780"/>
                    <a:pt x="2796640" y="1274568"/>
                    <a:pt x="2787650" y="1244600"/>
                  </a:cubicBezTo>
                  <a:cubicBezTo>
                    <a:pt x="2783803" y="1231778"/>
                    <a:pt x="2782376" y="1217639"/>
                    <a:pt x="2774950" y="1206500"/>
                  </a:cubicBezTo>
                  <a:cubicBezTo>
                    <a:pt x="2770717" y="1200150"/>
                    <a:pt x="2765350" y="1194424"/>
                    <a:pt x="2762250" y="1187450"/>
                  </a:cubicBezTo>
                  <a:cubicBezTo>
                    <a:pt x="2756813" y="1175217"/>
                    <a:pt x="2762250" y="1153583"/>
                    <a:pt x="2749550" y="1149350"/>
                  </a:cubicBezTo>
                  <a:cubicBezTo>
                    <a:pt x="2714725" y="1137742"/>
                    <a:pt x="2743738" y="1148943"/>
                    <a:pt x="2698750" y="1123950"/>
                  </a:cubicBezTo>
                  <a:cubicBezTo>
                    <a:pt x="2658893" y="1101807"/>
                    <a:pt x="2661593" y="1111958"/>
                    <a:pt x="2609850" y="1073150"/>
                  </a:cubicBezTo>
                  <a:cubicBezTo>
                    <a:pt x="2601383" y="1066800"/>
                    <a:pt x="2593741" y="1059168"/>
                    <a:pt x="2584450" y="1054100"/>
                  </a:cubicBezTo>
                  <a:cubicBezTo>
                    <a:pt x="2570298" y="1046381"/>
                    <a:pt x="2554418" y="1042259"/>
                    <a:pt x="2540000" y="1035050"/>
                  </a:cubicBezTo>
                  <a:cubicBezTo>
                    <a:pt x="2528961" y="1029530"/>
                    <a:pt x="2519289" y="1021520"/>
                    <a:pt x="2508250" y="1016000"/>
                  </a:cubicBezTo>
                  <a:cubicBezTo>
                    <a:pt x="2498055" y="1010902"/>
                    <a:pt x="2486916" y="1007929"/>
                    <a:pt x="2476500" y="1003300"/>
                  </a:cubicBezTo>
                  <a:cubicBezTo>
                    <a:pt x="2425824" y="980777"/>
                    <a:pt x="2471655" y="993218"/>
                    <a:pt x="2387600" y="965200"/>
                  </a:cubicBezTo>
                  <a:cubicBezTo>
                    <a:pt x="2344054" y="950685"/>
                    <a:pt x="2398102" y="967825"/>
                    <a:pt x="2336800" y="952500"/>
                  </a:cubicBezTo>
                  <a:cubicBezTo>
                    <a:pt x="2330306" y="950877"/>
                    <a:pt x="2324284" y="947602"/>
                    <a:pt x="2317750" y="946150"/>
                  </a:cubicBezTo>
                  <a:cubicBezTo>
                    <a:pt x="2305181" y="943357"/>
                    <a:pt x="2292219" y="942593"/>
                    <a:pt x="2279650" y="939800"/>
                  </a:cubicBezTo>
                  <a:cubicBezTo>
                    <a:pt x="2273116" y="938348"/>
                    <a:pt x="2267134" y="934902"/>
                    <a:pt x="2260600" y="933450"/>
                  </a:cubicBezTo>
                  <a:cubicBezTo>
                    <a:pt x="2248031" y="930657"/>
                    <a:pt x="2235200" y="929217"/>
                    <a:pt x="2222500" y="927100"/>
                  </a:cubicBezTo>
                  <a:cubicBezTo>
                    <a:pt x="1994324" y="933619"/>
                    <a:pt x="2002056" y="937573"/>
                    <a:pt x="1771650" y="927100"/>
                  </a:cubicBezTo>
                  <a:cubicBezTo>
                    <a:pt x="1754602" y="926325"/>
                    <a:pt x="1737783" y="922867"/>
                    <a:pt x="1720850" y="920750"/>
                  </a:cubicBezTo>
                  <a:cubicBezTo>
                    <a:pt x="1714500" y="918633"/>
                    <a:pt x="1708386" y="915597"/>
                    <a:pt x="1701800" y="914400"/>
                  </a:cubicBezTo>
                  <a:cubicBezTo>
                    <a:pt x="1685010" y="911347"/>
                    <a:pt x="1667833" y="910855"/>
                    <a:pt x="1651000" y="908050"/>
                  </a:cubicBezTo>
                  <a:cubicBezTo>
                    <a:pt x="1642212" y="906585"/>
                    <a:pt x="1616158" y="899468"/>
                    <a:pt x="1606550" y="895350"/>
                  </a:cubicBezTo>
                  <a:cubicBezTo>
                    <a:pt x="1597849" y="891621"/>
                    <a:pt x="1589267" y="887520"/>
                    <a:pt x="1581150" y="882650"/>
                  </a:cubicBezTo>
                  <a:cubicBezTo>
                    <a:pt x="1555119" y="867031"/>
                    <a:pt x="1522057" y="844810"/>
                    <a:pt x="1504950" y="819150"/>
                  </a:cubicBezTo>
                  <a:cubicBezTo>
                    <a:pt x="1486379" y="791294"/>
                    <a:pt x="1496829" y="806205"/>
                    <a:pt x="1473200" y="774700"/>
                  </a:cubicBezTo>
                  <a:cubicBezTo>
                    <a:pt x="1471083" y="768350"/>
                    <a:pt x="1470101" y="761501"/>
                    <a:pt x="1466850" y="755650"/>
                  </a:cubicBezTo>
                  <a:cubicBezTo>
                    <a:pt x="1459437" y="742307"/>
                    <a:pt x="1441450" y="717550"/>
                    <a:pt x="1441450" y="717550"/>
                  </a:cubicBezTo>
                  <a:cubicBezTo>
                    <a:pt x="1439333" y="709083"/>
                    <a:pt x="1437608" y="700509"/>
                    <a:pt x="1435100" y="692150"/>
                  </a:cubicBezTo>
                  <a:cubicBezTo>
                    <a:pt x="1431253" y="679328"/>
                    <a:pt x="1422400" y="654050"/>
                    <a:pt x="1422400" y="654050"/>
                  </a:cubicBezTo>
                  <a:cubicBezTo>
                    <a:pt x="1424517" y="601133"/>
                    <a:pt x="1423649" y="548013"/>
                    <a:pt x="1428750" y="495300"/>
                  </a:cubicBezTo>
                  <a:cubicBezTo>
                    <a:pt x="1430039" y="481975"/>
                    <a:pt x="1441450" y="457200"/>
                    <a:pt x="1441450" y="457200"/>
                  </a:cubicBezTo>
                  <a:cubicBezTo>
                    <a:pt x="1443567" y="442383"/>
                    <a:pt x="1445339" y="427513"/>
                    <a:pt x="1447800" y="412750"/>
                  </a:cubicBezTo>
                  <a:cubicBezTo>
                    <a:pt x="1450580" y="396069"/>
                    <a:pt x="1451746" y="374033"/>
                    <a:pt x="1466850" y="361950"/>
                  </a:cubicBezTo>
                  <a:cubicBezTo>
                    <a:pt x="1472077" y="357769"/>
                    <a:pt x="1479550" y="357717"/>
                    <a:pt x="1485900" y="355600"/>
                  </a:cubicBezTo>
                  <a:cubicBezTo>
                    <a:pt x="1389605" y="291403"/>
                    <a:pt x="1488436" y="360888"/>
                    <a:pt x="1428750" y="311150"/>
                  </a:cubicBezTo>
                  <a:cubicBezTo>
                    <a:pt x="1422887" y="306264"/>
                    <a:pt x="1415373" y="303555"/>
                    <a:pt x="1409700" y="298450"/>
                  </a:cubicBezTo>
                  <a:cubicBezTo>
                    <a:pt x="1323144" y="220550"/>
                    <a:pt x="1399500" y="279688"/>
                    <a:pt x="1339850" y="234950"/>
                  </a:cubicBezTo>
                  <a:cubicBezTo>
                    <a:pt x="1316350" y="187950"/>
                    <a:pt x="1340279" y="229115"/>
                    <a:pt x="1308100" y="190500"/>
                  </a:cubicBezTo>
                  <a:cubicBezTo>
                    <a:pt x="1281642" y="158750"/>
                    <a:pt x="1311275" y="182033"/>
                    <a:pt x="1276350" y="158750"/>
                  </a:cubicBezTo>
                  <a:cubicBezTo>
                    <a:pt x="1262282" y="102480"/>
                    <a:pt x="1282499" y="164832"/>
                    <a:pt x="1225550" y="88900"/>
                  </a:cubicBezTo>
                  <a:cubicBezTo>
                    <a:pt x="1216747" y="77163"/>
                    <a:pt x="1200717" y="53295"/>
                    <a:pt x="1187450" y="44450"/>
                  </a:cubicBezTo>
                  <a:cubicBezTo>
                    <a:pt x="1181881" y="40737"/>
                    <a:pt x="1174387" y="41093"/>
                    <a:pt x="1168400" y="38100"/>
                  </a:cubicBezTo>
                  <a:cubicBezTo>
                    <a:pt x="1161574" y="34687"/>
                    <a:pt x="1156365" y="28406"/>
                    <a:pt x="1149350" y="25400"/>
                  </a:cubicBezTo>
                  <a:cubicBezTo>
                    <a:pt x="1141328" y="21962"/>
                    <a:pt x="1132309" y="21558"/>
                    <a:pt x="1123950" y="19050"/>
                  </a:cubicBezTo>
                  <a:cubicBezTo>
                    <a:pt x="1059498" y="-286"/>
                    <a:pt x="1111968" y="11574"/>
                    <a:pt x="1054100" y="0"/>
                  </a:cubicBezTo>
                  <a:cubicBezTo>
                    <a:pt x="939800" y="2117"/>
                    <a:pt x="825377" y="641"/>
                    <a:pt x="711200" y="6350"/>
                  </a:cubicBezTo>
                  <a:cubicBezTo>
                    <a:pt x="697830" y="7019"/>
                    <a:pt x="685800" y="14817"/>
                    <a:pt x="673100" y="19050"/>
                  </a:cubicBezTo>
                  <a:lnTo>
                    <a:pt x="615950" y="38100"/>
                  </a:lnTo>
                  <a:lnTo>
                    <a:pt x="577850" y="50800"/>
                  </a:lnTo>
                  <a:lnTo>
                    <a:pt x="558800" y="57150"/>
                  </a:lnTo>
                  <a:cubicBezTo>
                    <a:pt x="410635" y="50708"/>
                    <a:pt x="412750" y="99529"/>
                    <a:pt x="412750" y="44450"/>
                  </a:cubicBezTo>
                  <a:lnTo>
                    <a:pt x="457200" y="7620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181813" y="3620102"/>
              <a:ext cx="284890" cy="2848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975976" y="4351551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913381" y="4021840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2" name="Straight Connector 11"/>
            <p:cNvCxnSpPr>
              <a:stCxn id="9" idx="5"/>
              <a:endCxn id="11" idx="1"/>
            </p:cNvCxnSpPr>
            <p:nvPr/>
          </p:nvCxnSpPr>
          <p:spPr>
            <a:xfrm>
              <a:off x="5424982" y="3863271"/>
              <a:ext cx="530120" cy="2002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4"/>
              <a:endCxn id="10" idx="7"/>
            </p:cNvCxnSpPr>
            <p:nvPr/>
          </p:nvCxnSpPr>
          <p:spPr>
            <a:xfrm flipH="1">
              <a:off x="5219145" y="3904992"/>
              <a:ext cx="105113" cy="4882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6351810" y="3226304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720287" y="2983135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16" name="Straight Connector 15"/>
            <p:cNvCxnSpPr>
              <a:stCxn id="9" idx="1"/>
              <a:endCxn id="15" idx="5"/>
            </p:cNvCxnSpPr>
            <p:nvPr/>
          </p:nvCxnSpPr>
          <p:spPr>
            <a:xfrm flipH="1" flipV="1">
              <a:off x="4963456" y="3226304"/>
              <a:ext cx="260078" cy="435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0" idx="2"/>
              <a:endCxn id="19" idx="6"/>
            </p:cNvCxnSpPr>
            <p:nvPr/>
          </p:nvCxnSpPr>
          <p:spPr>
            <a:xfrm flipH="1">
              <a:off x="4418534" y="4493996"/>
              <a:ext cx="557442" cy="2394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4"/>
              <a:endCxn id="11" idx="7"/>
            </p:cNvCxnSpPr>
            <p:nvPr/>
          </p:nvCxnSpPr>
          <p:spPr>
            <a:xfrm flipH="1">
              <a:off x="6156550" y="3511194"/>
              <a:ext cx="337705" cy="552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4133644" y="4591005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20" name="Straight Connector 19"/>
            <p:cNvCxnSpPr>
              <a:stCxn id="11" idx="4"/>
              <a:endCxn id="21" idx="7"/>
            </p:cNvCxnSpPr>
            <p:nvPr/>
          </p:nvCxnSpPr>
          <p:spPr>
            <a:xfrm flipH="1">
              <a:off x="5838845" y="4306730"/>
              <a:ext cx="216981" cy="568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5595676" y="4833559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22" name="Straight Connector 21"/>
            <p:cNvCxnSpPr>
              <a:stCxn id="23" idx="1"/>
              <a:endCxn id="11" idx="6"/>
            </p:cNvCxnSpPr>
            <p:nvPr/>
          </p:nvCxnSpPr>
          <p:spPr>
            <a:xfrm flipH="1" flipV="1">
              <a:off x="6198271" y="4164285"/>
              <a:ext cx="474386" cy="587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6630936" y="4181296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24" name="Straight Connector 23"/>
            <p:cNvCxnSpPr>
              <a:stCxn id="15" idx="7"/>
              <a:endCxn id="25" idx="6"/>
            </p:cNvCxnSpPr>
            <p:nvPr/>
          </p:nvCxnSpPr>
          <p:spPr>
            <a:xfrm flipV="1">
              <a:off x="4963456" y="2795544"/>
              <a:ext cx="740859" cy="2293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 rot="9648594">
              <a:off x="5696400" y="2606277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rot="9648594">
              <a:off x="3344254" y="3550101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27" name="Straight Connector 26"/>
            <p:cNvCxnSpPr>
              <a:stCxn id="19" idx="1"/>
              <a:endCxn id="26" idx="0"/>
            </p:cNvCxnSpPr>
            <p:nvPr/>
          </p:nvCxnSpPr>
          <p:spPr>
            <a:xfrm flipH="1" flipV="1">
              <a:off x="3533521" y="3827076"/>
              <a:ext cx="641844" cy="805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 rot="10800000">
              <a:off x="7324195" y="3799439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29" name="Straight Connector 28"/>
            <p:cNvCxnSpPr>
              <a:stCxn id="28" idx="7"/>
              <a:endCxn id="23" idx="7"/>
            </p:cNvCxnSpPr>
            <p:nvPr/>
          </p:nvCxnSpPr>
          <p:spPr>
            <a:xfrm flipH="1">
              <a:off x="6874105" y="4042608"/>
              <a:ext cx="491811" cy="1804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4" idx="1"/>
              <a:endCxn id="25" idx="1"/>
            </p:cNvCxnSpPr>
            <p:nvPr/>
          </p:nvCxnSpPr>
          <p:spPr>
            <a:xfrm flipH="1" flipV="1">
              <a:off x="5967080" y="2810741"/>
              <a:ext cx="426451" cy="457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4212751" y="3879395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32" name="Straight Connector 31"/>
            <p:cNvCxnSpPr>
              <a:stCxn id="10" idx="1"/>
              <a:endCxn id="31" idx="6"/>
            </p:cNvCxnSpPr>
            <p:nvPr/>
          </p:nvCxnSpPr>
          <p:spPr>
            <a:xfrm flipH="1" flipV="1">
              <a:off x="4497641" y="4021840"/>
              <a:ext cx="520056" cy="371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 rot="10800000">
              <a:off x="7261244" y="2851701"/>
              <a:ext cx="284890" cy="284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cxnSp>
          <p:nvCxnSpPr>
            <p:cNvPr id="34" name="Straight Connector 33"/>
            <p:cNvCxnSpPr>
              <a:stCxn id="33" idx="6"/>
              <a:endCxn id="14" idx="7"/>
            </p:cNvCxnSpPr>
            <p:nvPr/>
          </p:nvCxnSpPr>
          <p:spPr>
            <a:xfrm flipH="1">
              <a:off x="6594979" y="2994146"/>
              <a:ext cx="666265" cy="2738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>
              <a:off x="3794367" y="2314575"/>
              <a:ext cx="3490921" cy="2914650"/>
            </a:xfrm>
            <a:custGeom>
              <a:avLst/>
              <a:gdLst>
                <a:gd name="connsiteX0" fmla="*/ 901700 w 1905000"/>
                <a:gd name="connsiteY0" fmla="*/ 0 h 1695450"/>
                <a:gd name="connsiteX1" fmla="*/ 901700 w 1905000"/>
                <a:gd name="connsiteY1" fmla="*/ 0 h 1695450"/>
                <a:gd name="connsiteX2" fmla="*/ 838200 w 1905000"/>
                <a:gd name="connsiteY2" fmla="*/ 6350 h 1695450"/>
                <a:gd name="connsiteX3" fmla="*/ 660400 w 1905000"/>
                <a:gd name="connsiteY3" fmla="*/ 19050 h 1695450"/>
                <a:gd name="connsiteX4" fmla="*/ 641350 w 1905000"/>
                <a:gd name="connsiteY4" fmla="*/ 25400 h 1695450"/>
                <a:gd name="connsiteX5" fmla="*/ 565150 w 1905000"/>
                <a:gd name="connsiteY5" fmla="*/ 88900 h 1695450"/>
                <a:gd name="connsiteX6" fmla="*/ 552450 w 1905000"/>
                <a:gd name="connsiteY6" fmla="*/ 107950 h 1695450"/>
                <a:gd name="connsiteX7" fmla="*/ 546100 w 1905000"/>
                <a:gd name="connsiteY7" fmla="*/ 127000 h 1695450"/>
                <a:gd name="connsiteX8" fmla="*/ 527050 w 1905000"/>
                <a:gd name="connsiteY8" fmla="*/ 146050 h 1695450"/>
                <a:gd name="connsiteX9" fmla="*/ 501650 w 1905000"/>
                <a:gd name="connsiteY9" fmla="*/ 190500 h 1695450"/>
                <a:gd name="connsiteX10" fmla="*/ 476250 w 1905000"/>
                <a:gd name="connsiteY10" fmla="*/ 228600 h 1695450"/>
                <a:gd name="connsiteX11" fmla="*/ 457200 w 1905000"/>
                <a:gd name="connsiteY11" fmla="*/ 266700 h 1695450"/>
                <a:gd name="connsiteX12" fmla="*/ 444500 w 1905000"/>
                <a:gd name="connsiteY12" fmla="*/ 304800 h 1695450"/>
                <a:gd name="connsiteX13" fmla="*/ 438150 w 1905000"/>
                <a:gd name="connsiteY13" fmla="*/ 323850 h 1695450"/>
                <a:gd name="connsiteX14" fmla="*/ 425450 w 1905000"/>
                <a:gd name="connsiteY14" fmla="*/ 349250 h 1695450"/>
                <a:gd name="connsiteX15" fmla="*/ 412750 w 1905000"/>
                <a:gd name="connsiteY15" fmla="*/ 393700 h 1695450"/>
                <a:gd name="connsiteX16" fmla="*/ 406400 w 1905000"/>
                <a:gd name="connsiteY16" fmla="*/ 412750 h 1695450"/>
                <a:gd name="connsiteX17" fmla="*/ 393700 w 1905000"/>
                <a:gd name="connsiteY17" fmla="*/ 431800 h 1695450"/>
                <a:gd name="connsiteX18" fmla="*/ 381000 w 1905000"/>
                <a:gd name="connsiteY18" fmla="*/ 469900 h 1695450"/>
                <a:gd name="connsiteX19" fmla="*/ 374650 w 1905000"/>
                <a:gd name="connsiteY19" fmla="*/ 488950 h 1695450"/>
                <a:gd name="connsiteX20" fmla="*/ 361950 w 1905000"/>
                <a:gd name="connsiteY20" fmla="*/ 514350 h 1695450"/>
                <a:gd name="connsiteX21" fmla="*/ 342900 w 1905000"/>
                <a:gd name="connsiteY21" fmla="*/ 527050 h 1695450"/>
                <a:gd name="connsiteX22" fmla="*/ 317500 w 1905000"/>
                <a:gd name="connsiteY22" fmla="*/ 565150 h 1695450"/>
                <a:gd name="connsiteX23" fmla="*/ 285750 w 1905000"/>
                <a:gd name="connsiteY23" fmla="*/ 596900 h 1695450"/>
                <a:gd name="connsiteX24" fmla="*/ 266700 w 1905000"/>
                <a:gd name="connsiteY24" fmla="*/ 635000 h 1695450"/>
                <a:gd name="connsiteX25" fmla="*/ 254000 w 1905000"/>
                <a:gd name="connsiteY25" fmla="*/ 654050 h 1695450"/>
                <a:gd name="connsiteX26" fmla="*/ 247650 w 1905000"/>
                <a:gd name="connsiteY26" fmla="*/ 673100 h 1695450"/>
                <a:gd name="connsiteX27" fmla="*/ 222250 w 1905000"/>
                <a:gd name="connsiteY27" fmla="*/ 711200 h 1695450"/>
                <a:gd name="connsiteX28" fmla="*/ 171450 w 1905000"/>
                <a:gd name="connsiteY28" fmla="*/ 787400 h 1695450"/>
                <a:gd name="connsiteX29" fmla="*/ 146050 w 1905000"/>
                <a:gd name="connsiteY29" fmla="*/ 825500 h 1695450"/>
                <a:gd name="connsiteX30" fmla="*/ 133350 w 1905000"/>
                <a:gd name="connsiteY30" fmla="*/ 844550 h 1695450"/>
                <a:gd name="connsiteX31" fmla="*/ 127000 w 1905000"/>
                <a:gd name="connsiteY31" fmla="*/ 863600 h 1695450"/>
                <a:gd name="connsiteX32" fmla="*/ 114300 w 1905000"/>
                <a:gd name="connsiteY32" fmla="*/ 882650 h 1695450"/>
                <a:gd name="connsiteX33" fmla="*/ 101600 w 1905000"/>
                <a:gd name="connsiteY33" fmla="*/ 920750 h 1695450"/>
                <a:gd name="connsiteX34" fmla="*/ 88900 w 1905000"/>
                <a:gd name="connsiteY34" fmla="*/ 939800 h 1695450"/>
                <a:gd name="connsiteX35" fmla="*/ 76200 w 1905000"/>
                <a:gd name="connsiteY35" fmla="*/ 977900 h 1695450"/>
                <a:gd name="connsiteX36" fmla="*/ 69850 w 1905000"/>
                <a:gd name="connsiteY36" fmla="*/ 996950 h 1695450"/>
                <a:gd name="connsiteX37" fmla="*/ 57150 w 1905000"/>
                <a:gd name="connsiteY37" fmla="*/ 1016000 h 1695450"/>
                <a:gd name="connsiteX38" fmla="*/ 50800 w 1905000"/>
                <a:gd name="connsiteY38" fmla="*/ 1035050 h 1695450"/>
                <a:gd name="connsiteX39" fmla="*/ 31750 w 1905000"/>
                <a:gd name="connsiteY39" fmla="*/ 1047750 h 1695450"/>
                <a:gd name="connsiteX40" fmla="*/ 19050 w 1905000"/>
                <a:gd name="connsiteY40" fmla="*/ 1136650 h 1695450"/>
                <a:gd name="connsiteX41" fmla="*/ 12700 w 1905000"/>
                <a:gd name="connsiteY41" fmla="*/ 1168400 h 1695450"/>
                <a:gd name="connsiteX42" fmla="*/ 6350 w 1905000"/>
                <a:gd name="connsiteY42" fmla="*/ 1263650 h 1695450"/>
                <a:gd name="connsiteX43" fmla="*/ 0 w 1905000"/>
                <a:gd name="connsiteY43" fmla="*/ 1289050 h 1695450"/>
                <a:gd name="connsiteX44" fmla="*/ 6350 w 1905000"/>
                <a:gd name="connsiteY44" fmla="*/ 1384300 h 1695450"/>
                <a:gd name="connsiteX45" fmla="*/ 19050 w 1905000"/>
                <a:gd name="connsiteY45" fmla="*/ 1422400 h 1695450"/>
                <a:gd name="connsiteX46" fmla="*/ 25400 w 1905000"/>
                <a:gd name="connsiteY46" fmla="*/ 1441450 h 1695450"/>
                <a:gd name="connsiteX47" fmla="*/ 31750 w 1905000"/>
                <a:gd name="connsiteY47" fmla="*/ 1460500 h 1695450"/>
                <a:gd name="connsiteX48" fmla="*/ 44450 w 1905000"/>
                <a:gd name="connsiteY48" fmla="*/ 1479550 h 1695450"/>
                <a:gd name="connsiteX49" fmla="*/ 57150 w 1905000"/>
                <a:gd name="connsiteY49" fmla="*/ 1517650 h 1695450"/>
                <a:gd name="connsiteX50" fmla="*/ 63500 w 1905000"/>
                <a:gd name="connsiteY50" fmla="*/ 1536700 h 1695450"/>
                <a:gd name="connsiteX51" fmla="*/ 82550 w 1905000"/>
                <a:gd name="connsiteY51" fmla="*/ 1549400 h 1695450"/>
                <a:gd name="connsiteX52" fmla="*/ 114300 w 1905000"/>
                <a:gd name="connsiteY52" fmla="*/ 1574800 h 1695450"/>
                <a:gd name="connsiteX53" fmla="*/ 127000 w 1905000"/>
                <a:gd name="connsiteY53" fmla="*/ 1593850 h 1695450"/>
                <a:gd name="connsiteX54" fmla="*/ 146050 w 1905000"/>
                <a:gd name="connsiteY54" fmla="*/ 1612900 h 1695450"/>
                <a:gd name="connsiteX55" fmla="*/ 171450 w 1905000"/>
                <a:gd name="connsiteY55" fmla="*/ 1625600 h 1695450"/>
                <a:gd name="connsiteX56" fmla="*/ 190500 w 1905000"/>
                <a:gd name="connsiteY56" fmla="*/ 1638300 h 1695450"/>
                <a:gd name="connsiteX57" fmla="*/ 215900 w 1905000"/>
                <a:gd name="connsiteY57" fmla="*/ 1651000 h 1695450"/>
                <a:gd name="connsiteX58" fmla="*/ 234950 w 1905000"/>
                <a:gd name="connsiteY58" fmla="*/ 1663700 h 1695450"/>
                <a:gd name="connsiteX59" fmla="*/ 254000 w 1905000"/>
                <a:gd name="connsiteY59" fmla="*/ 1670050 h 1695450"/>
                <a:gd name="connsiteX60" fmla="*/ 342900 w 1905000"/>
                <a:gd name="connsiteY60" fmla="*/ 1682750 h 1695450"/>
                <a:gd name="connsiteX61" fmla="*/ 387350 w 1905000"/>
                <a:gd name="connsiteY61" fmla="*/ 1689100 h 1695450"/>
                <a:gd name="connsiteX62" fmla="*/ 533400 w 1905000"/>
                <a:gd name="connsiteY62" fmla="*/ 1695450 h 1695450"/>
                <a:gd name="connsiteX63" fmla="*/ 781050 w 1905000"/>
                <a:gd name="connsiteY63" fmla="*/ 1689100 h 1695450"/>
                <a:gd name="connsiteX64" fmla="*/ 895350 w 1905000"/>
                <a:gd name="connsiteY64" fmla="*/ 1676400 h 1695450"/>
                <a:gd name="connsiteX65" fmla="*/ 977900 w 1905000"/>
                <a:gd name="connsiteY65" fmla="*/ 1670050 h 1695450"/>
                <a:gd name="connsiteX66" fmla="*/ 1009650 w 1905000"/>
                <a:gd name="connsiteY66" fmla="*/ 1663700 h 1695450"/>
                <a:gd name="connsiteX67" fmla="*/ 1028700 w 1905000"/>
                <a:gd name="connsiteY67" fmla="*/ 1657350 h 1695450"/>
                <a:gd name="connsiteX68" fmla="*/ 1136650 w 1905000"/>
                <a:gd name="connsiteY68" fmla="*/ 1644650 h 1695450"/>
                <a:gd name="connsiteX69" fmla="*/ 1155700 w 1905000"/>
                <a:gd name="connsiteY69" fmla="*/ 1638300 h 1695450"/>
                <a:gd name="connsiteX70" fmla="*/ 1181100 w 1905000"/>
                <a:gd name="connsiteY70" fmla="*/ 1631950 h 1695450"/>
                <a:gd name="connsiteX71" fmla="*/ 1231900 w 1905000"/>
                <a:gd name="connsiteY71" fmla="*/ 1606550 h 1695450"/>
                <a:gd name="connsiteX72" fmla="*/ 1257300 w 1905000"/>
                <a:gd name="connsiteY72" fmla="*/ 1593850 h 1695450"/>
                <a:gd name="connsiteX73" fmla="*/ 1320800 w 1905000"/>
                <a:gd name="connsiteY73" fmla="*/ 1568450 h 1695450"/>
                <a:gd name="connsiteX74" fmla="*/ 1339850 w 1905000"/>
                <a:gd name="connsiteY74" fmla="*/ 1555750 h 1695450"/>
                <a:gd name="connsiteX75" fmla="*/ 1365250 w 1905000"/>
                <a:gd name="connsiteY75" fmla="*/ 1543050 h 1695450"/>
                <a:gd name="connsiteX76" fmla="*/ 1409700 w 1905000"/>
                <a:gd name="connsiteY76" fmla="*/ 1511300 h 1695450"/>
                <a:gd name="connsiteX77" fmla="*/ 1466850 w 1905000"/>
                <a:gd name="connsiteY77" fmla="*/ 1479550 h 1695450"/>
                <a:gd name="connsiteX78" fmla="*/ 1517650 w 1905000"/>
                <a:gd name="connsiteY78" fmla="*/ 1441450 h 1695450"/>
                <a:gd name="connsiteX79" fmla="*/ 1536700 w 1905000"/>
                <a:gd name="connsiteY79" fmla="*/ 1428750 h 1695450"/>
                <a:gd name="connsiteX80" fmla="*/ 1562100 w 1905000"/>
                <a:gd name="connsiteY80" fmla="*/ 1403350 h 1695450"/>
                <a:gd name="connsiteX81" fmla="*/ 1581150 w 1905000"/>
                <a:gd name="connsiteY81" fmla="*/ 1390650 h 1695450"/>
                <a:gd name="connsiteX82" fmla="*/ 1619250 w 1905000"/>
                <a:gd name="connsiteY82" fmla="*/ 1352550 h 1695450"/>
                <a:gd name="connsiteX83" fmla="*/ 1657350 w 1905000"/>
                <a:gd name="connsiteY83" fmla="*/ 1314450 h 1695450"/>
                <a:gd name="connsiteX84" fmla="*/ 1676400 w 1905000"/>
                <a:gd name="connsiteY84" fmla="*/ 1295400 h 1695450"/>
                <a:gd name="connsiteX85" fmla="*/ 1695450 w 1905000"/>
                <a:gd name="connsiteY85" fmla="*/ 1276350 h 1695450"/>
                <a:gd name="connsiteX86" fmla="*/ 1720850 w 1905000"/>
                <a:gd name="connsiteY86" fmla="*/ 1238250 h 1695450"/>
                <a:gd name="connsiteX87" fmla="*/ 1733550 w 1905000"/>
                <a:gd name="connsiteY87" fmla="*/ 1219200 h 1695450"/>
                <a:gd name="connsiteX88" fmla="*/ 1752600 w 1905000"/>
                <a:gd name="connsiteY88" fmla="*/ 1212850 h 1695450"/>
                <a:gd name="connsiteX89" fmla="*/ 1797050 w 1905000"/>
                <a:gd name="connsiteY89" fmla="*/ 1155700 h 1695450"/>
                <a:gd name="connsiteX90" fmla="*/ 1809750 w 1905000"/>
                <a:gd name="connsiteY90" fmla="*/ 1117600 h 1695450"/>
                <a:gd name="connsiteX91" fmla="*/ 1816100 w 1905000"/>
                <a:gd name="connsiteY91" fmla="*/ 1098550 h 1695450"/>
                <a:gd name="connsiteX92" fmla="*/ 1828800 w 1905000"/>
                <a:gd name="connsiteY92" fmla="*/ 1079500 h 1695450"/>
                <a:gd name="connsiteX93" fmla="*/ 1841500 w 1905000"/>
                <a:gd name="connsiteY93" fmla="*/ 1041400 h 1695450"/>
                <a:gd name="connsiteX94" fmla="*/ 1860550 w 1905000"/>
                <a:gd name="connsiteY94" fmla="*/ 984250 h 1695450"/>
                <a:gd name="connsiteX95" fmla="*/ 1879600 w 1905000"/>
                <a:gd name="connsiteY95" fmla="*/ 939800 h 1695450"/>
                <a:gd name="connsiteX96" fmla="*/ 1892300 w 1905000"/>
                <a:gd name="connsiteY96" fmla="*/ 901700 h 1695450"/>
                <a:gd name="connsiteX97" fmla="*/ 1898650 w 1905000"/>
                <a:gd name="connsiteY97" fmla="*/ 882650 h 1695450"/>
                <a:gd name="connsiteX98" fmla="*/ 1905000 w 1905000"/>
                <a:gd name="connsiteY98" fmla="*/ 844550 h 1695450"/>
                <a:gd name="connsiteX99" fmla="*/ 1898650 w 1905000"/>
                <a:gd name="connsiteY99" fmla="*/ 723900 h 1695450"/>
                <a:gd name="connsiteX100" fmla="*/ 1885950 w 1905000"/>
                <a:gd name="connsiteY100" fmla="*/ 685800 h 1695450"/>
                <a:gd name="connsiteX101" fmla="*/ 1879600 w 1905000"/>
                <a:gd name="connsiteY101" fmla="*/ 666750 h 1695450"/>
                <a:gd name="connsiteX102" fmla="*/ 1841500 w 1905000"/>
                <a:gd name="connsiteY102" fmla="*/ 609600 h 1695450"/>
                <a:gd name="connsiteX103" fmla="*/ 1803400 w 1905000"/>
                <a:gd name="connsiteY103" fmla="*/ 552450 h 1695450"/>
                <a:gd name="connsiteX104" fmla="*/ 1790700 w 1905000"/>
                <a:gd name="connsiteY104" fmla="*/ 533400 h 1695450"/>
                <a:gd name="connsiteX105" fmla="*/ 1765300 w 1905000"/>
                <a:gd name="connsiteY105" fmla="*/ 514350 h 1695450"/>
                <a:gd name="connsiteX106" fmla="*/ 1746250 w 1905000"/>
                <a:gd name="connsiteY106" fmla="*/ 501650 h 1695450"/>
                <a:gd name="connsiteX107" fmla="*/ 1727200 w 1905000"/>
                <a:gd name="connsiteY107" fmla="*/ 482600 h 1695450"/>
                <a:gd name="connsiteX108" fmla="*/ 1708150 w 1905000"/>
                <a:gd name="connsiteY108" fmla="*/ 469900 h 1695450"/>
                <a:gd name="connsiteX109" fmla="*/ 1682750 w 1905000"/>
                <a:gd name="connsiteY109" fmla="*/ 450850 h 1695450"/>
                <a:gd name="connsiteX110" fmla="*/ 1657350 w 1905000"/>
                <a:gd name="connsiteY110" fmla="*/ 438150 h 1695450"/>
                <a:gd name="connsiteX111" fmla="*/ 1619250 w 1905000"/>
                <a:gd name="connsiteY111" fmla="*/ 412750 h 1695450"/>
                <a:gd name="connsiteX112" fmla="*/ 1600200 w 1905000"/>
                <a:gd name="connsiteY112" fmla="*/ 400050 h 1695450"/>
                <a:gd name="connsiteX113" fmla="*/ 1555750 w 1905000"/>
                <a:gd name="connsiteY113" fmla="*/ 381000 h 1695450"/>
                <a:gd name="connsiteX114" fmla="*/ 1536700 w 1905000"/>
                <a:gd name="connsiteY114" fmla="*/ 374650 h 1695450"/>
                <a:gd name="connsiteX115" fmla="*/ 1517650 w 1905000"/>
                <a:gd name="connsiteY115" fmla="*/ 361950 h 1695450"/>
                <a:gd name="connsiteX116" fmla="*/ 1498600 w 1905000"/>
                <a:gd name="connsiteY116" fmla="*/ 355600 h 1695450"/>
                <a:gd name="connsiteX117" fmla="*/ 1479550 w 1905000"/>
                <a:gd name="connsiteY117" fmla="*/ 342900 h 1695450"/>
                <a:gd name="connsiteX118" fmla="*/ 1428750 w 1905000"/>
                <a:gd name="connsiteY118" fmla="*/ 304800 h 1695450"/>
                <a:gd name="connsiteX119" fmla="*/ 1390650 w 1905000"/>
                <a:gd name="connsiteY119" fmla="*/ 273050 h 1695450"/>
                <a:gd name="connsiteX120" fmla="*/ 1358900 w 1905000"/>
                <a:gd name="connsiteY120" fmla="*/ 254000 h 1695450"/>
                <a:gd name="connsiteX121" fmla="*/ 1346200 w 1905000"/>
                <a:gd name="connsiteY121" fmla="*/ 234950 h 1695450"/>
                <a:gd name="connsiteX122" fmla="*/ 1301750 w 1905000"/>
                <a:gd name="connsiteY122" fmla="*/ 203200 h 1695450"/>
                <a:gd name="connsiteX123" fmla="*/ 1276350 w 1905000"/>
                <a:gd name="connsiteY123" fmla="*/ 184150 h 1695450"/>
                <a:gd name="connsiteX124" fmla="*/ 1250950 w 1905000"/>
                <a:gd name="connsiteY124" fmla="*/ 171450 h 1695450"/>
                <a:gd name="connsiteX125" fmla="*/ 1219200 w 1905000"/>
                <a:gd name="connsiteY125" fmla="*/ 133350 h 1695450"/>
                <a:gd name="connsiteX126" fmla="*/ 1193800 w 1905000"/>
                <a:gd name="connsiteY126" fmla="*/ 114300 h 1695450"/>
                <a:gd name="connsiteX127" fmla="*/ 1174750 w 1905000"/>
                <a:gd name="connsiteY127" fmla="*/ 95250 h 1695450"/>
                <a:gd name="connsiteX128" fmla="*/ 1136650 w 1905000"/>
                <a:gd name="connsiteY128" fmla="*/ 76200 h 1695450"/>
                <a:gd name="connsiteX129" fmla="*/ 1079500 w 1905000"/>
                <a:gd name="connsiteY129" fmla="*/ 50800 h 1695450"/>
                <a:gd name="connsiteX130" fmla="*/ 1041400 w 1905000"/>
                <a:gd name="connsiteY130" fmla="*/ 38100 h 1695450"/>
                <a:gd name="connsiteX131" fmla="*/ 1022350 w 1905000"/>
                <a:gd name="connsiteY131" fmla="*/ 31750 h 1695450"/>
                <a:gd name="connsiteX132" fmla="*/ 965200 w 1905000"/>
                <a:gd name="connsiteY132" fmla="*/ 6350 h 1695450"/>
                <a:gd name="connsiteX133" fmla="*/ 946150 w 1905000"/>
                <a:gd name="connsiteY133" fmla="*/ 0 h 1695450"/>
                <a:gd name="connsiteX134" fmla="*/ 901700 w 1905000"/>
                <a:gd name="connsiteY134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1905000" h="1695450">
                  <a:moveTo>
                    <a:pt x="901700" y="0"/>
                  </a:moveTo>
                  <a:lnTo>
                    <a:pt x="901700" y="0"/>
                  </a:lnTo>
                  <a:cubicBezTo>
                    <a:pt x="880533" y="2117"/>
                    <a:pt x="859436" y="5101"/>
                    <a:pt x="838200" y="6350"/>
                  </a:cubicBezTo>
                  <a:cubicBezTo>
                    <a:pt x="733424" y="12513"/>
                    <a:pt x="725455" y="463"/>
                    <a:pt x="660400" y="19050"/>
                  </a:cubicBezTo>
                  <a:cubicBezTo>
                    <a:pt x="653964" y="20889"/>
                    <a:pt x="647201" y="22149"/>
                    <a:pt x="641350" y="25400"/>
                  </a:cubicBezTo>
                  <a:cubicBezTo>
                    <a:pt x="616544" y="39181"/>
                    <a:pt x="580815" y="65402"/>
                    <a:pt x="565150" y="88900"/>
                  </a:cubicBezTo>
                  <a:cubicBezTo>
                    <a:pt x="560917" y="95250"/>
                    <a:pt x="555863" y="101124"/>
                    <a:pt x="552450" y="107950"/>
                  </a:cubicBezTo>
                  <a:cubicBezTo>
                    <a:pt x="549457" y="113937"/>
                    <a:pt x="549813" y="121431"/>
                    <a:pt x="546100" y="127000"/>
                  </a:cubicBezTo>
                  <a:cubicBezTo>
                    <a:pt x="541119" y="134472"/>
                    <a:pt x="532799" y="139151"/>
                    <a:pt x="527050" y="146050"/>
                  </a:cubicBezTo>
                  <a:cubicBezTo>
                    <a:pt x="511360" y="164878"/>
                    <a:pt x="514959" y="168318"/>
                    <a:pt x="501650" y="190500"/>
                  </a:cubicBezTo>
                  <a:cubicBezTo>
                    <a:pt x="493797" y="203588"/>
                    <a:pt x="481077" y="214120"/>
                    <a:pt x="476250" y="228600"/>
                  </a:cubicBezTo>
                  <a:cubicBezTo>
                    <a:pt x="453092" y="298075"/>
                    <a:pt x="490026" y="192842"/>
                    <a:pt x="457200" y="266700"/>
                  </a:cubicBezTo>
                  <a:cubicBezTo>
                    <a:pt x="451763" y="278933"/>
                    <a:pt x="448733" y="292100"/>
                    <a:pt x="444500" y="304800"/>
                  </a:cubicBezTo>
                  <a:cubicBezTo>
                    <a:pt x="442383" y="311150"/>
                    <a:pt x="441143" y="317863"/>
                    <a:pt x="438150" y="323850"/>
                  </a:cubicBezTo>
                  <a:cubicBezTo>
                    <a:pt x="433917" y="332317"/>
                    <a:pt x="429179" y="340549"/>
                    <a:pt x="425450" y="349250"/>
                  </a:cubicBezTo>
                  <a:cubicBezTo>
                    <a:pt x="418925" y="364475"/>
                    <a:pt x="417353" y="377588"/>
                    <a:pt x="412750" y="393700"/>
                  </a:cubicBezTo>
                  <a:cubicBezTo>
                    <a:pt x="410911" y="400136"/>
                    <a:pt x="409393" y="406763"/>
                    <a:pt x="406400" y="412750"/>
                  </a:cubicBezTo>
                  <a:cubicBezTo>
                    <a:pt x="402987" y="419576"/>
                    <a:pt x="396800" y="424826"/>
                    <a:pt x="393700" y="431800"/>
                  </a:cubicBezTo>
                  <a:cubicBezTo>
                    <a:pt x="388263" y="444033"/>
                    <a:pt x="385233" y="457200"/>
                    <a:pt x="381000" y="469900"/>
                  </a:cubicBezTo>
                  <a:cubicBezTo>
                    <a:pt x="378883" y="476250"/>
                    <a:pt x="377643" y="482963"/>
                    <a:pt x="374650" y="488950"/>
                  </a:cubicBezTo>
                  <a:cubicBezTo>
                    <a:pt x="370417" y="497417"/>
                    <a:pt x="368010" y="507078"/>
                    <a:pt x="361950" y="514350"/>
                  </a:cubicBezTo>
                  <a:cubicBezTo>
                    <a:pt x="357064" y="520213"/>
                    <a:pt x="349250" y="522817"/>
                    <a:pt x="342900" y="527050"/>
                  </a:cubicBezTo>
                  <a:cubicBezTo>
                    <a:pt x="331741" y="560528"/>
                    <a:pt x="343926" y="533439"/>
                    <a:pt x="317500" y="565150"/>
                  </a:cubicBezTo>
                  <a:cubicBezTo>
                    <a:pt x="291042" y="596900"/>
                    <a:pt x="320675" y="573617"/>
                    <a:pt x="285750" y="596900"/>
                  </a:cubicBezTo>
                  <a:cubicBezTo>
                    <a:pt x="249354" y="651495"/>
                    <a:pt x="292990" y="582420"/>
                    <a:pt x="266700" y="635000"/>
                  </a:cubicBezTo>
                  <a:cubicBezTo>
                    <a:pt x="263287" y="641826"/>
                    <a:pt x="257413" y="647224"/>
                    <a:pt x="254000" y="654050"/>
                  </a:cubicBezTo>
                  <a:cubicBezTo>
                    <a:pt x="251007" y="660037"/>
                    <a:pt x="250901" y="667249"/>
                    <a:pt x="247650" y="673100"/>
                  </a:cubicBezTo>
                  <a:cubicBezTo>
                    <a:pt x="240237" y="686443"/>
                    <a:pt x="230717" y="698500"/>
                    <a:pt x="222250" y="711200"/>
                  </a:cubicBezTo>
                  <a:lnTo>
                    <a:pt x="171450" y="787400"/>
                  </a:lnTo>
                  <a:lnTo>
                    <a:pt x="146050" y="825500"/>
                  </a:lnTo>
                  <a:cubicBezTo>
                    <a:pt x="141817" y="831850"/>
                    <a:pt x="135763" y="837310"/>
                    <a:pt x="133350" y="844550"/>
                  </a:cubicBezTo>
                  <a:cubicBezTo>
                    <a:pt x="131233" y="850900"/>
                    <a:pt x="129993" y="857613"/>
                    <a:pt x="127000" y="863600"/>
                  </a:cubicBezTo>
                  <a:cubicBezTo>
                    <a:pt x="123587" y="870426"/>
                    <a:pt x="117400" y="875676"/>
                    <a:pt x="114300" y="882650"/>
                  </a:cubicBezTo>
                  <a:cubicBezTo>
                    <a:pt x="108863" y="894883"/>
                    <a:pt x="109026" y="909611"/>
                    <a:pt x="101600" y="920750"/>
                  </a:cubicBezTo>
                  <a:cubicBezTo>
                    <a:pt x="97367" y="927100"/>
                    <a:pt x="92000" y="932826"/>
                    <a:pt x="88900" y="939800"/>
                  </a:cubicBezTo>
                  <a:cubicBezTo>
                    <a:pt x="83463" y="952033"/>
                    <a:pt x="80433" y="965200"/>
                    <a:pt x="76200" y="977900"/>
                  </a:cubicBezTo>
                  <a:cubicBezTo>
                    <a:pt x="74083" y="984250"/>
                    <a:pt x="73563" y="991381"/>
                    <a:pt x="69850" y="996950"/>
                  </a:cubicBezTo>
                  <a:cubicBezTo>
                    <a:pt x="65617" y="1003300"/>
                    <a:pt x="60563" y="1009174"/>
                    <a:pt x="57150" y="1016000"/>
                  </a:cubicBezTo>
                  <a:cubicBezTo>
                    <a:pt x="54157" y="1021987"/>
                    <a:pt x="54981" y="1029823"/>
                    <a:pt x="50800" y="1035050"/>
                  </a:cubicBezTo>
                  <a:cubicBezTo>
                    <a:pt x="46032" y="1041009"/>
                    <a:pt x="38100" y="1043517"/>
                    <a:pt x="31750" y="1047750"/>
                  </a:cubicBezTo>
                  <a:cubicBezTo>
                    <a:pt x="16812" y="1092564"/>
                    <a:pt x="30180" y="1047613"/>
                    <a:pt x="19050" y="1136650"/>
                  </a:cubicBezTo>
                  <a:cubicBezTo>
                    <a:pt x="17711" y="1147360"/>
                    <a:pt x="14817" y="1157817"/>
                    <a:pt x="12700" y="1168400"/>
                  </a:cubicBezTo>
                  <a:cubicBezTo>
                    <a:pt x="10583" y="1200150"/>
                    <a:pt x="9681" y="1232004"/>
                    <a:pt x="6350" y="1263650"/>
                  </a:cubicBezTo>
                  <a:cubicBezTo>
                    <a:pt x="5436" y="1272329"/>
                    <a:pt x="0" y="1280323"/>
                    <a:pt x="0" y="1289050"/>
                  </a:cubicBezTo>
                  <a:cubicBezTo>
                    <a:pt x="0" y="1320870"/>
                    <a:pt x="1850" y="1352799"/>
                    <a:pt x="6350" y="1384300"/>
                  </a:cubicBezTo>
                  <a:cubicBezTo>
                    <a:pt x="8243" y="1397552"/>
                    <a:pt x="14817" y="1409700"/>
                    <a:pt x="19050" y="1422400"/>
                  </a:cubicBezTo>
                  <a:lnTo>
                    <a:pt x="25400" y="1441450"/>
                  </a:lnTo>
                  <a:cubicBezTo>
                    <a:pt x="27517" y="1447800"/>
                    <a:pt x="28037" y="1454931"/>
                    <a:pt x="31750" y="1460500"/>
                  </a:cubicBezTo>
                  <a:cubicBezTo>
                    <a:pt x="35983" y="1466850"/>
                    <a:pt x="41350" y="1472576"/>
                    <a:pt x="44450" y="1479550"/>
                  </a:cubicBezTo>
                  <a:cubicBezTo>
                    <a:pt x="49887" y="1491783"/>
                    <a:pt x="52917" y="1504950"/>
                    <a:pt x="57150" y="1517650"/>
                  </a:cubicBezTo>
                  <a:cubicBezTo>
                    <a:pt x="59267" y="1524000"/>
                    <a:pt x="57931" y="1532987"/>
                    <a:pt x="63500" y="1536700"/>
                  </a:cubicBezTo>
                  <a:lnTo>
                    <a:pt x="82550" y="1549400"/>
                  </a:lnTo>
                  <a:cubicBezTo>
                    <a:pt x="118946" y="1603995"/>
                    <a:pt x="70483" y="1539747"/>
                    <a:pt x="114300" y="1574800"/>
                  </a:cubicBezTo>
                  <a:cubicBezTo>
                    <a:pt x="120259" y="1579568"/>
                    <a:pt x="122114" y="1587987"/>
                    <a:pt x="127000" y="1593850"/>
                  </a:cubicBezTo>
                  <a:cubicBezTo>
                    <a:pt x="132749" y="1600749"/>
                    <a:pt x="138742" y="1607680"/>
                    <a:pt x="146050" y="1612900"/>
                  </a:cubicBezTo>
                  <a:cubicBezTo>
                    <a:pt x="153753" y="1618402"/>
                    <a:pt x="163231" y="1620904"/>
                    <a:pt x="171450" y="1625600"/>
                  </a:cubicBezTo>
                  <a:cubicBezTo>
                    <a:pt x="178076" y="1629386"/>
                    <a:pt x="183874" y="1634514"/>
                    <a:pt x="190500" y="1638300"/>
                  </a:cubicBezTo>
                  <a:cubicBezTo>
                    <a:pt x="198719" y="1642996"/>
                    <a:pt x="207681" y="1646304"/>
                    <a:pt x="215900" y="1651000"/>
                  </a:cubicBezTo>
                  <a:cubicBezTo>
                    <a:pt x="222526" y="1654786"/>
                    <a:pt x="228124" y="1660287"/>
                    <a:pt x="234950" y="1663700"/>
                  </a:cubicBezTo>
                  <a:cubicBezTo>
                    <a:pt x="240937" y="1666693"/>
                    <a:pt x="247564" y="1668211"/>
                    <a:pt x="254000" y="1670050"/>
                  </a:cubicBezTo>
                  <a:cubicBezTo>
                    <a:pt x="293364" y="1681297"/>
                    <a:pt x="286982" y="1676171"/>
                    <a:pt x="342900" y="1682750"/>
                  </a:cubicBezTo>
                  <a:cubicBezTo>
                    <a:pt x="357765" y="1684499"/>
                    <a:pt x="372416" y="1688104"/>
                    <a:pt x="387350" y="1689100"/>
                  </a:cubicBezTo>
                  <a:cubicBezTo>
                    <a:pt x="435971" y="1692341"/>
                    <a:pt x="484717" y="1693333"/>
                    <a:pt x="533400" y="1695450"/>
                  </a:cubicBezTo>
                  <a:lnTo>
                    <a:pt x="781050" y="1689100"/>
                  </a:lnTo>
                  <a:cubicBezTo>
                    <a:pt x="927002" y="1683376"/>
                    <a:pt x="803355" y="1686084"/>
                    <a:pt x="895350" y="1676400"/>
                  </a:cubicBezTo>
                  <a:cubicBezTo>
                    <a:pt x="922796" y="1673511"/>
                    <a:pt x="950383" y="1672167"/>
                    <a:pt x="977900" y="1670050"/>
                  </a:cubicBezTo>
                  <a:cubicBezTo>
                    <a:pt x="988483" y="1667933"/>
                    <a:pt x="999179" y="1666318"/>
                    <a:pt x="1009650" y="1663700"/>
                  </a:cubicBezTo>
                  <a:cubicBezTo>
                    <a:pt x="1016144" y="1662077"/>
                    <a:pt x="1022114" y="1658547"/>
                    <a:pt x="1028700" y="1657350"/>
                  </a:cubicBezTo>
                  <a:cubicBezTo>
                    <a:pt x="1042414" y="1654856"/>
                    <a:pt x="1125555" y="1645883"/>
                    <a:pt x="1136650" y="1644650"/>
                  </a:cubicBezTo>
                  <a:cubicBezTo>
                    <a:pt x="1143000" y="1642533"/>
                    <a:pt x="1149264" y="1640139"/>
                    <a:pt x="1155700" y="1638300"/>
                  </a:cubicBezTo>
                  <a:cubicBezTo>
                    <a:pt x="1164091" y="1635902"/>
                    <a:pt x="1173044" y="1635307"/>
                    <a:pt x="1181100" y="1631950"/>
                  </a:cubicBezTo>
                  <a:cubicBezTo>
                    <a:pt x="1198576" y="1624668"/>
                    <a:pt x="1214967" y="1615017"/>
                    <a:pt x="1231900" y="1606550"/>
                  </a:cubicBezTo>
                  <a:cubicBezTo>
                    <a:pt x="1240367" y="1602317"/>
                    <a:pt x="1248320" y="1596843"/>
                    <a:pt x="1257300" y="1593850"/>
                  </a:cubicBezTo>
                  <a:cubicBezTo>
                    <a:pt x="1288524" y="1583442"/>
                    <a:pt x="1294638" y="1583399"/>
                    <a:pt x="1320800" y="1568450"/>
                  </a:cubicBezTo>
                  <a:cubicBezTo>
                    <a:pt x="1327426" y="1564664"/>
                    <a:pt x="1333224" y="1559536"/>
                    <a:pt x="1339850" y="1555750"/>
                  </a:cubicBezTo>
                  <a:cubicBezTo>
                    <a:pt x="1348069" y="1551054"/>
                    <a:pt x="1357223" y="1548067"/>
                    <a:pt x="1365250" y="1543050"/>
                  </a:cubicBezTo>
                  <a:cubicBezTo>
                    <a:pt x="1401594" y="1520335"/>
                    <a:pt x="1378355" y="1529211"/>
                    <a:pt x="1409700" y="1511300"/>
                  </a:cubicBezTo>
                  <a:cubicBezTo>
                    <a:pt x="1444322" y="1491516"/>
                    <a:pt x="1429352" y="1505510"/>
                    <a:pt x="1466850" y="1479550"/>
                  </a:cubicBezTo>
                  <a:cubicBezTo>
                    <a:pt x="1484253" y="1467502"/>
                    <a:pt x="1500038" y="1453191"/>
                    <a:pt x="1517650" y="1441450"/>
                  </a:cubicBezTo>
                  <a:cubicBezTo>
                    <a:pt x="1524000" y="1437217"/>
                    <a:pt x="1530906" y="1433717"/>
                    <a:pt x="1536700" y="1428750"/>
                  </a:cubicBezTo>
                  <a:cubicBezTo>
                    <a:pt x="1545791" y="1420958"/>
                    <a:pt x="1553009" y="1411142"/>
                    <a:pt x="1562100" y="1403350"/>
                  </a:cubicBezTo>
                  <a:cubicBezTo>
                    <a:pt x="1567894" y="1398383"/>
                    <a:pt x="1575446" y="1395720"/>
                    <a:pt x="1581150" y="1390650"/>
                  </a:cubicBezTo>
                  <a:cubicBezTo>
                    <a:pt x="1594574" y="1378718"/>
                    <a:pt x="1606550" y="1365250"/>
                    <a:pt x="1619250" y="1352550"/>
                  </a:cubicBezTo>
                  <a:lnTo>
                    <a:pt x="1657350" y="1314450"/>
                  </a:lnTo>
                  <a:lnTo>
                    <a:pt x="1676400" y="1295400"/>
                  </a:lnTo>
                  <a:cubicBezTo>
                    <a:pt x="1682750" y="1289050"/>
                    <a:pt x="1690469" y="1283822"/>
                    <a:pt x="1695450" y="1276350"/>
                  </a:cubicBezTo>
                  <a:lnTo>
                    <a:pt x="1720850" y="1238250"/>
                  </a:lnTo>
                  <a:cubicBezTo>
                    <a:pt x="1725083" y="1231900"/>
                    <a:pt x="1726310" y="1221613"/>
                    <a:pt x="1733550" y="1219200"/>
                  </a:cubicBezTo>
                  <a:lnTo>
                    <a:pt x="1752600" y="1212850"/>
                  </a:lnTo>
                  <a:cubicBezTo>
                    <a:pt x="1769037" y="1196413"/>
                    <a:pt x="1789455" y="1178486"/>
                    <a:pt x="1797050" y="1155700"/>
                  </a:cubicBezTo>
                  <a:lnTo>
                    <a:pt x="1809750" y="1117600"/>
                  </a:lnTo>
                  <a:cubicBezTo>
                    <a:pt x="1811867" y="1111250"/>
                    <a:pt x="1812387" y="1104119"/>
                    <a:pt x="1816100" y="1098550"/>
                  </a:cubicBezTo>
                  <a:cubicBezTo>
                    <a:pt x="1820333" y="1092200"/>
                    <a:pt x="1825700" y="1086474"/>
                    <a:pt x="1828800" y="1079500"/>
                  </a:cubicBezTo>
                  <a:cubicBezTo>
                    <a:pt x="1834237" y="1067267"/>
                    <a:pt x="1837267" y="1054100"/>
                    <a:pt x="1841500" y="1041400"/>
                  </a:cubicBezTo>
                  <a:lnTo>
                    <a:pt x="1860550" y="984250"/>
                  </a:lnTo>
                  <a:cubicBezTo>
                    <a:pt x="1880990" y="922929"/>
                    <a:pt x="1848213" y="1018267"/>
                    <a:pt x="1879600" y="939800"/>
                  </a:cubicBezTo>
                  <a:cubicBezTo>
                    <a:pt x="1884572" y="927371"/>
                    <a:pt x="1888067" y="914400"/>
                    <a:pt x="1892300" y="901700"/>
                  </a:cubicBezTo>
                  <a:cubicBezTo>
                    <a:pt x="1894417" y="895350"/>
                    <a:pt x="1897550" y="889252"/>
                    <a:pt x="1898650" y="882650"/>
                  </a:cubicBezTo>
                  <a:lnTo>
                    <a:pt x="1905000" y="844550"/>
                  </a:lnTo>
                  <a:cubicBezTo>
                    <a:pt x="1902883" y="804333"/>
                    <a:pt x="1903448" y="763885"/>
                    <a:pt x="1898650" y="723900"/>
                  </a:cubicBezTo>
                  <a:cubicBezTo>
                    <a:pt x="1897055" y="710608"/>
                    <a:pt x="1890183" y="698500"/>
                    <a:pt x="1885950" y="685800"/>
                  </a:cubicBezTo>
                  <a:cubicBezTo>
                    <a:pt x="1883833" y="679450"/>
                    <a:pt x="1883313" y="672319"/>
                    <a:pt x="1879600" y="666750"/>
                  </a:cubicBezTo>
                  <a:lnTo>
                    <a:pt x="1841500" y="609600"/>
                  </a:lnTo>
                  <a:lnTo>
                    <a:pt x="1803400" y="552450"/>
                  </a:lnTo>
                  <a:cubicBezTo>
                    <a:pt x="1799167" y="546100"/>
                    <a:pt x="1796805" y="537979"/>
                    <a:pt x="1790700" y="533400"/>
                  </a:cubicBezTo>
                  <a:cubicBezTo>
                    <a:pt x="1782233" y="527050"/>
                    <a:pt x="1773912" y="520501"/>
                    <a:pt x="1765300" y="514350"/>
                  </a:cubicBezTo>
                  <a:cubicBezTo>
                    <a:pt x="1759090" y="509914"/>
                    <a:pt x="1752113" y="506536"/>
                    <a:pt x="1746250" y="501650"/>
                  </a:cubicBezTo>
                  <a:cubicBezTo>
                    <a:pt x="1739351" y="495901"/>
                    <a:pt x="1734099" y="488349"/>
                    <a:pt x="1727200" y="482600"/>
                  </a:cubicBezTo>
                  <a:cubicBezTo>
                    <a:pt x="1721337" y="477714"/>
                    <a:pt x="1714360" y="474336"/>
                    <a:pt x="1708150" y="469900"/>
                  </a:cubicBezTo>
                  <a:cubicBezTo>
                    <a:pt x="1699538" y="463749"/>
                    <a:pt x="1691725" y="456459"/>
                    <a:pt x="1682750" y="450850"/>
                  </a:cubicBezTo>
                  <a:cubicBezTo>
                    <a:pt x="1674723" y="445833"/>
                    <a:pt x="1665467" y="443020"/>
                    <a:pt x="1657350" y="438150"/>
                  </a:cubicBezTo>
                  <a:cubicBezTo>
                    <a:pt x="1644262" y="430297"/>
                    <a:pt x="1631950" y="421217"/>
                    <a:pt x="1619250" y="412750"/>
                  </a:cubicBezTo>
                  <a:cubicBezTo>
                    <a:pt x="1612900" y="408517"/>
                    <a:pt x="1607440" y="402463"/>
                    <a:pt x="1600200" y="400050"/>
                  </a:cubicBezTo>
                  <a:cubicBezTo>
                    <a:pt x="1555524" y="385158"/>
                    <a:pt x="1610677" y="404540"/>
                    <a:pt x="1555750" y="381000"/>
                  </a:cubicBezTo>
                  <a:cubicBezTo>
                    <a:pt x="1549598" y="378363"/>
                    <a:pt x="1542687" y="377643"/>
                    <a:pt x="1536700" y="374650"/>
                  </a:cubicBezTo>
                  <a:cubicBezTo>
                    <a:pt x="1529874" y="371237"/>
                    <a:pt x="1524476" y="365363"/>
                    <a:pt x="1517650" y="361950"/>
                  </a:cubicBezTo>
                  <a:cubicBezTo>
                    <a:pt x="1511663" y="358957"/>
                    <a:pt x="1504587" y="358593"/>
                    <a:pt x="1498600" y="355600"/>
                  </a:cubicBezTo>
                  <a:cubicBezTo>
                    <a:pt x="1491774" y="352187"/>
                    <a:pt x="1485722" y="347389"/>
                    <a:pt x="1479550" y="342900"/>
                  </a:cubicBezTo>
                  <a:cubicBezTo>
                    <a:pt x="1462432" y="330450"/>
                    <a:pt x="1445011" y="318351"/>
                    <a:pt x="1428750" y="304800"/>
                  </a:cubicBezTo>
                  <a:cubicBezTo>
                    <a:pt x="1416050" y="294217"/>
                    <a:pt x="1404020" y="282773"/>
                    <a:pt x="1390650" y="273050"/>
                  </a:cubicBezTo>
                  <a:cubicBezTo>
                    <a:pt x="1380668" y="265791"/>
                    <a:pt x="1369483" y="260350"/>
                    <a:pt x="1358900" y="254000"/>
                  </a:cubicBezTo>
                  <a:cubicBezTo>
                    <a:pt x="1354667" y="247650"/>
                    <a:pt x="1351596" y="240346"/>
                    <a:pt x="1346200" y="234950"/>
                  </a:cubicBezTo>
                  <a:cubicBezTo>
                    <a:pt x="1335824" y="224574"/>
                    <a:pt x="1314370" y="212214"/>
                    <a:pt x="1301750" y="203200"/>
                  </a:cubicBezTo>
                  <a:cubicBezTo>
                    <a:pt x="1293138" y="197049"/>
                    <a:pt x="1285325" y="189759"/>
                    <a:pt x="1276350" y="184150"/>
                  </a:cubicBezTo>
                  <a:cubicBezTo>
                    <a:pt x="1268323" y="179133"/>
                    <a:pt x="1258653" y="176952"/>
                    <a:pt x="1250950" y="171450"/>
                  </a:cubicBezTo>
                  <a:cubicBezTo>
                    <a:pt x="1214540" y="145443"/>
                    <a:pt x="1247048" y="161198"/>
                    <a:pt x="1219200" y="133350"/>
                  </a:cubicBezTo>
                  <a:cubicBezTo>
                    <a:pt x="1211716" y="125866"/>
                    <a:pt x="1201835" y="121188"/>
                    <a:pt x="1193800" y="114300"/>
                  </a:cubicBezTo>
                  <a:cubicBezTo>
                    <a:pt x="1186982" y="108456"/>
                    <a:pt x="1181649" y="100999"/>
                    <a:pt x="1174750" y="95250"/>
                  </a:cubicBezTo>
                  <a:cubicBezTo>
                    <a:pt x="1147453" y="72502"/>
                    <a:pt x="1165289" y="90519"/>
                    <a:pt x="1136650" y="76200"/>
                  </a:cubicBezTo>
                  <a:cubicBezTo>
                    <a:pt x="1076273" y="46011"/>
                    <a:pt x="1177794" y="83565"/>
                    <a:pt x="1079500" y="50800"/>
                  </a:cubicBezTo>
                  <a:lnTo>
                    <a:pt x="1041400" y="38100"/>
                  </a:lnTo>
                  <a:cubicBezTo>
                    <a:pt x="1035050" y="35983"/>
                    <a:pt x="1027919" y="35463"/>
                    <a:pt x="1022350" y="31750"/>
                  </a:cubicBezTo>
                  <a:cubicBezTo>
                    <a:pt x="992161" y="11624"/>
                    <a:pt x="1010540" y="21463"/>
                    <a:pt x="965200" y="6350"/>
                  </a:cubicBezTo>
                  <a:lnTo>
                    <a:pt x="946150" y="0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1106403">
              <a:off x="2914598" y="2377662"/>
              <a:ext cx="5084175" cy="3076608"/>
            </a:xfrm>
            <a:custGeom>
              <a:avLst/>
              <a:gdLst>
                <a:gd name="connsiteX0" fmla="*/ 901700 w 1905000"/>
                <a:gd name="connsiteY0" fmla="*/ 0 h 1695450"/>
                <a:gd name="connsiteX1" fmla="*/ 901700 w 1905000"/>
                <a:gd name="connsiteY1" fmla="*/ 0 h 1695450"/>
                <a:gd name="connsiteX2" fmla="*/ 838200 w 1905000"/>
                <a:gd name="connsiteY2" fmla="*/ 6350 h 1695450"/>
                <a:gd name="connsiteX3" fmla="*/ 660400 w 1905000"/>
                <a:gd name="connsiteY3" fmla="*/ 19050 h 1695450"/>
                <a:gd name="connsiteX4" fmla="*/ 641350 w 1905000"/>
                <a:gd name="connsiteY4" fmla="*/ 25400 h 1695450"/>
                <a:gd name="connsiteX5" fmla="*/ 565150 w 1905000"/>
                <a:gd name="connsiteY5" fmla="*/ 88900 h 1695450"/>
                <a:gd name="connsiteX6" fmla="*/ 552450 w 1905000"/>
                <a:gd name="connsiteY6" fmla="*/ 107950 h 1695450"/>
                <a:gd name="connsiteX7" fmla="*/ 546100 w 1905000"/>
                <a:gd name="connsiteY7" fmla="*/ 127000 h 1695450"/>
                <a:gd name="connsiteX8" fmla="*/ 527050 w 1905000"/>
                <a:gd name="connsiteY8" fmla="*/ 146050 h 1695450"/>
                <a:gd name="connsiteX9" fmla="*/ 501650 w 1905000"/>
                <a:gd name="connsiteY9" fmla="*/ 190500 h 1695450"/>
                <a:gd name="connsiteX10" fmla="*/ 476250 w 1905000"/>
                <a:gd name="connsiteY10" fmla="*/ 228600 h 1695450"/>
                <a:gd name="connsiteX11" fmla="*/ 457200 w 1905000"/>
                <a:gd name="connsiteY11" fmla="*/ 266700 h 1695450"/>
                <a:gd name="connsiteX12" fmla="*/ 444500 w 1905000"/>
                <a:gd name="connsiteY12" fmla="*/ 304800 h 1695450"/>
                <a:gd name="connsiteX13" fmla="*/ 438150 w 1905000"/>
                <a:gd name="connsiteY13" fmla="*/ 323850 h 1695450"/>
                <a:gd name="connsiteX14" fmla="*/ 425450 w 1905000"/>
                <a:gd name="connsiteY14" fmla="*/ 349250 h 1695450"/>
                <a:gd name="connsiteX15" fmla="*/ 412750 w 1905000"/>
                <a:gd name="connsiteY15" fmla="*/ 393700 h 1695450"/>
                <a:gd name="connsiteX16" fmla="*/ 406400 w 1905000"/>
                <a:gd name="connsiteY16" fmla="*/ 412750 h 1695450"/>
                <a:gd name="connsiteX17" fmla="*/ 393700 w 1905000"/>
                <a:gd name="connsiteY17" fmla="*/ 431800 h 1695450"/>
                <a:gd name="connsiteX18" fmla="*/ 381000 w 1905000"/>
                <a:gd name="connsiteY18" fmla="*/ 469900 h 1695450"/>
                <a:gd name="connsiteX19" fmla="*/ 374650 w 1905000"/>
                <a:gd name="connsiteY19" fmla="*/ 488950 h 1695450"/>
                <a:gd name="connsiteX20" fmla="*/ 361950 w 1905000"/>
                <a:gd name="connsiteY20" fmla="*/ 514350 h 1695450"/>
                <a:gd name="connsiteX21" fmla="*/ 342900 w 1905000"/>
                <a:gd name="connsiteY21" fmla="*/ 527050 h 1695450"/>
                <a:gd name="connsiteX22" fmla="*/ 317500 w 1905000"/>
                <a:gd name="connsiteY22" fmla="*/ 565150 h 1695450"/>
                <a:gd name="connsiteX23" fmla="*/ 285750 w 1905000"/>
                <a:gd name="connsiteY23" fmla="*/ 596900 h 1695450"/>
                <a:gd name="connsiteX24" fmla="*/ 266700 w 1905000"/>
                <a:gd name="connsiteY24" fmla="*/ 635000 h 1695450"/>
                <a:gd name="connsiteX25" fmla="*/ 254000 w 1905000"/>
                <a:gd name="connsiteY25" fmla="*/ 654050 h 1695450"/>
                <a:gd name="connsiteX26" fmla="*/ 247650 w 1905000"/>
                <a:gd name="connsiteY26" fmla="*/ 673100 h 1695450"/>
                <a:gd name="connsiteX27" fmla="*/ 222250 w 1905000"/>
                <a:gd name="connsiteY27" fmla="*/ 711200 h 1695450"/>
                <a:gd name="connsiteX28" fmla="*/ 171450 w 1905000"/>
                <a:gd name="connsiteY28" fmla="*/ 787400 h 1695450"/>
                <a:gd name="connsiteX29" fmla="*/ 146050 w 1905000"/>
                <a:gd name="connsiteY29" fmla="*/ 825500 h 1695450"/>
                <a:gd name="connsiteX30" fmla="*/ 133350 w 1905000"/>
                <a:gd name="connsiteY30" fmla="*/ 844550 h 1695450"/>
                <a:gd name="connsiteX31" fmla="*/ 127000 w 1905000"/>
                <a:gd name="connsiteY31" fmla="*/ 863600 h 1695450"/>
                <a:gd name="connsiteX32" fmla="*/ 114300 w 1905000"/>
                <a:gd name="connsiteY32" fmla="*/ 882650 h 1695450"/>
                <a:gd name="connsiteX33" fmla="*/ 101600 w 1905000"/>
                <a:gd name="connsiteY33" fmla="*/ 920750 h 1695450"/>
                <a:gd name="connsiteX34" fmla="*/ 88900 w 1905000"/>
                <a:gd name="connsiteY34" fmla="*/ 939800 h 1695450"/>
                <a:gd name="connsiteX35" fmla="*/ 76200 w 1905000"/>
                <a:gd name="connsiteY35" fmla="*/ 977900 h 1695450"/>
                <a:gd name="connsiteX36" fmla="*/ 69850 w 1905000"/>
                <a:gd name="connsiteY36" fmla="*/ 996950 h 1695450"/>
                <a:gd name="connsiteX37" fmla="*/ 57150 w 1905000"/>
                <a:gd name="connsiteY37" fmla="*/ 1016000 h 1695450"/>
                <a:gd name="connsiteX38" fmla="*/ 50800 w 1905000"/>
                <a:gd name="connsiteY38" fmla="*/ 1035050 h 1695450"/>
                <a:gd name="connsiteX39" fmla="*/ 31750 w 1905000"/>
                <a:gd name="connsiteY39" fmla="*/ 1047750 h 1695450"/>
                <a:gd name="connsiteX40" fmla="*/ 19050 w 1905000"/>
                <a:gd name="connsiteY40" fmla="*/ 1136650 h 1695450"/>
                <a:gd name="connsiteX41" fmla="*/ 12700 w 1905000"/>
                <a:gd name="connsiteY41" fmla="*/ 1168400 h 1695450"/>
                <a:gd name="connsiteX42" fmla="*/ 6350 w 1905000"/>
                <a:gd name="connsiteY42" fmla="*/ 1263650 h 1695450"/>
                <a:gd name="connsiteX43" fmla="*/ 0 w 1905000"/>
                <a:gd name="connsiteY43" fmla="*/ 1289050 h 1695450"/>
                <a:gd name="connsiteX44" fmla="*/ 6350 w 1905000"/>
                <a:gd name="connsiteY44" fmla="*/ 1384300 h 1695450"/>
                <a:gd name="connsiteX45" fmla="*/ 19050 w 1905000"/>
                <a:gd name="connsiteY45" fmla="*/ 1422400 h 1695450"/>
                <a:gd name="connsiteX46" fmla="*/ 25400 w 1905000"/>
                <a:gd name="connsiteY46" fmla="*/ 1441450 h 1695450"/>
                <a:gd name="connsiteX47" fmla="*/ 31750 w 1905000"/>
                <a:gd name="connsiteY47" fmla="*/ 1460500 h 1695450"/>
                <a:gd name="connsiteX48" fmla="*/ 44450 w 1905000"/>
                <a:gd name="connsiteY48" fmla="*/ 1479550 h 1695450"/>
                <a:gd name="connsiteX49" fmla="*/ 57150 w 1905000"/>
                <a:gd name="connsiteY49" fmla="*/ 1517650 h 1695450"/>
                <a:gd name="connsiteX50" fmla="*/ 63500 w 1905000"/>
                <a:gd name="connsiteY50" fmla="*/ 1536700 h 1695450"/>
                <a:gd name="connsiteX51" fmla="*/ 82550 w 1905000"/>
                <a:gd name="connsiteY51" fmla="*/ 1549400 h 1695450"/>
                <a:gd name="connsiteX52" fmla="*/ 114300 w 1905000"/>
                <a:gd name="connsiteY52" fmla="*/ 1574800 h 1695450"/>
                <a:gd name="connsiteX53" fmla="*/ 127000 w 1905000"/>
                <a:gd name="connsiteY53" fmla="*/ 1593850 h 1695450"/>
                <a:gd name="connsiteX54" fmla="*/ 146050 w 1905000"/>
                <a:gd name="connsiteY54" fmla="*/ 1612900 h 1695450"/>
                <a:gd name="connsiteX55" fmla="*/ 171450 w 1905000"/>
                <a:gd name="connsiteY55" fmla="*/ 1625600 h 1695450"/>
                <a:gd name="connsiteX56" fmla="*/ 190500 w 1905000"/>
                <a:gd name="connsiteY56" fmla="*/ 1638300 h 1695450"/>
                <a:gd name="connsiteX57" fmla="*/ 215900 w 1905000"/>
                <a:gd name="connsiteY57" fmla="*/ 1651000 h 1695450"/>
                <a:gd name="connsiteX58" fmla="*/ 234950 w 1905000"/>
                <a:gd name="connsiteY58" fmla="*/ 1663700 h 1695450"/>
                <a:gd name="connsiteX59" fmla="*/ 254000 w 1905000"/>
                <a:gd name="connsiteY59" fmla="*/ 1670050 h 1695450"/>
                <a:gd name="connsiteX60" fmla="*/ 342900 w 1905000"/>
                <a:gd name="connsiteY60" fmla="*/ 1682750 h 1695450"/>
                <a:gd name="connsiteX61" fmla="*/ 387350 w 1905000"/>
                <a:gd name="connsiteY61" fmla="*/ 1689100 h 1695450"/>
                <a:gd name="connsiteX62" fmla="*/ 533400 w 1905000"/>
                <a:gd name="connsiteY62" fmla="*/ 1695450 h 1695450"/>
                <a:gd name="connsiteX63" fmla="*/ 781050 w 1905000"/>
                <a:gd name="connsiteY63" fmla="*/ 1689100 h 1695450"/>
                <a:gd name="connsiteX64" fmla="*/ 895350 w 1905000"/>
                <a:gd name="connsiteY64" fmla="*/ 1676400 h 1695450"/>
                <a:gd name="connsiteX65" fmla="*/ 977900 w 1905000"/>
                <a:gd name="connsiteY65" fmla="*/ 1670050 h 1695450"/>
                <a:gd name="connsiteX66" fmla="*/ 1009650 w 1905000"/>
                <a:gd name="connsiteY66" fmla="*/ 1663700 h 1695450"/>
                <a:gd name="connsiteX67" fmla="*/ 1028700 w 1905000"/>
                <a:gd name="connsiteY67" fmla="*/ 1657350 h 1695450"/>
                <a:gd name="connsiteX68" fmla="*/ 1136650 w 1905000"/>
                <a:gd name="connsiteY68" fmla="*/ 1644650 h 1695450"/>
                <a:gd name="connsiteX69" fmla="*/ 1155700 w 1905000"/>
                <a:gd name="connsiteY69" fmla="*/ 1638300 h 1695450"/>
                <a:gd name="connsiteX70" fmla="*/ 1181100 w 1905000"/>
                <a:gd name="connsiteY70" fmla="*/ 1631950 h 1695450"/>
                <a:gd name="connsiteX71" fmla="*/ 1231900 w 1905000"/>
                <a:gd name="connsiteY71" fmla="*/ 1606550 h 1695450"/>
                <a:gd name="connsiteX72" fmla="*/ 1257300 w 1905000"/>
                <a:gd name="connsiteY72" fmla="*/ 1593850 h 1695450"/>
                <a:gd name="connsiteX73" fmla="*/ 1320800 w 1905000"/>
                <a:gd name="connsiteY73" fmla="*/ 1568450 h 1695450"/>
                <a:gd name="connsiteX74" fmla="*/ 1339850 w 1905000"/>
                <a:gd name="connsiteY74" fmla="*/ 1555750 h 1695450"/>
                <a:gd name="connsiteX75" fmla="*/ 1365250 w 1905000"/>
                <a:gd name="connsiteY75" fmla="*/ 1543050 h 1695450"/>
                <a:gd name="connsiteX76" fmla="*/ 1409700 w 1905000"/>
                <a:gd name="connsiteY76" fmla="*/ 1511300 h 1695450"/>
                <a:gd name="connsiteX77" fmla="*/ 1466850 w 1905000"/>
                <a:gd name="connsiteY77" fmla="*/ 1479550 h 1695450"/>
                <a:gd name="connsiteX78" fmla="*/ 1517650 w 1905000"/>
                <a:gd name="connsiteY78" fmla="*/ 1441450 h 1695450"/>
                <a:gd name="connsiteX79" fmla="*/ 1536700 w 1905000"/>
                <a:gd name="connsiteY79" fmla="*/ 1428750 h 1695450"/>
                <a:gd name="connsiteX80" fmla="*/ 1562100 w 1905000"/>
                <a:gd name="connsiteY80" fmla="*/ 1403350 h 1695450"/>
                <a:gd name="connsiteX81" fmla="*/ 1581150 w 1905000"/>
                <a:gd name="connsiteY81" fmla="*/ 1390650 h 1695450"/>
                <a:gd name="connsiteX82" fmla="*/ 1619250 w 1905000"/>
                <a:gd name="connsiteY82" fmla="*/ 1352550 h 1695450"/>
                <a:gd name="connsiteX83" fmla="*/ 1657350 w 1905000"/>
                <a:gd name="connsiteY83" fmla="*/ 1314450 h 1695450"/>
                <a:gd name="connsiteX84" fmla="*/ 1676400 w 1905000"/>
                <a:gd name="connsiteY84" fmla="*/ 1295400 h 1695450"/>
                <a:gd name="connsiteX85" fmla="*/ 1695450 w 1905000"/>
                <a:gd name="connsiteY85" fmla="*/ 1276350 h 1695450"/>
                <a:gd name="connsiteX86" fmla="*/ 1720850 w 1905000"/>
                <a:gd name="connsiteY86" fmla="*/ 1238250 h 1695450"/>
                <a:gd name="connsiteX87" fmla="*/ 1733550 w 1905000"/>
                <a:gd name="connsiteY87" fmla="*/ 1219200 h 1695450"/>
                <a:gd name="connsiteX88" fmla="*/ 1752600 w 1905000"/>
                <a:gd name="connsiteY88" fmla="*/ 1212850 h 1695450"/>
                <a:gd name="connsiteX89" fmla="*/ 1797050 w 1905000"/>
                <a:gd name="connsiteY89" fmla="*/ 1155700 h 1695450"/>
                <a:gd name="connsiteX90" fmla="*/ 1809750 w 1905000"/>
                <a:gd name="connsiteY90" fmla="*/ 1117600 h 1695450"/>
                <a:gd name="connsiteX91" fmla="*/ 1816100 w 1905000"/>
                <a:gd name="connsiteY91" fmla="*/ 1098550 h 1695450"/>
                <a:gd name="connsiteX92" fmla="*/ 1828800 w 1905000"/>
                <a:gd name="connsiteY92" fmla="*/ 1079500 h 1695450"/>
                <a:gd name="connsiteX93" fmla="*/ 1841500 w 1905000"/>
                <a:gd name="connsiteY93" fmla="*/ 1041400 h 1695450"/>
                <a:gd name="connsiteX94" fmla="*/ 1860550 w 1905000"/>
                <a:gd name="connsiteY94" fmla="*/ 984250 h 1695450"/>
                <a:gd name="connsiteX95" fmla="*/ 1879600 w 1905000"/>
                <a:gd name="connsiteY95" fmla="*/ 939800 h 1695450"/>
                <a:gd name="connsiteX96" fmla="*/ 1892300 w 1905000"/>
                <a:gd name="connsiteY96" fmla="*/ 901700 h 1695450"/>
                <a:gd name="connsiteX97" fmla="*/ 1898650 w 1905000"/>
                <a:gd name="connsiteY97" fmla="*/ 882650 h 1695450"/>
                <a:gd name="connsiteX98" fmla="*/ 1905000 w 1905000"/>
                <a:gd name="connsiteY98" fmla="*/ 844550 h 1695450"/>
                <a:gd name="connsiteX99" fmla="*/ 1898650 w 1905000"/>
                <a:gd name="connsiteY99" fmla="*/ 723900 h 1695450"/>
                <a:gd name="connsiteX100" fmla="*/ 1885950 w 1905000"/>
                <a:gd name="connsiteY100" fmla="*/ 685800 h 1695450"/>
                <a:gd name="connsiteX101" fmla="*/ 1879600 w 1905000"/>
                <a:gd name="connsiteY101" fmla="*/ 666750 h 1695450"/>
                <a:gd name="connsiteX102" fmla="*/ 1841500 w 1905000"/>
                <a:gd name="connsiteY102" fmla="*/ 609600 h 1695450"/>
                <a:gd name="connsiteX103" fmla="*/ 1803400 w 1905000"/>
                <a:gd name="connsiteY103" fmla="*/ 552450 h 1695450"/>
                <a:gd name="connsiteX104" fmla="*/ 1790700 w 1905000"/>
                <a:gd name="connsiteY104" fmla="*/ 533400 h 1695450"/>
                <a:gd name="connsiteX105" fmla="*/ 1765300 w 1905000"/>
                <a:gd name="connsiteY105" fmla="*/ 514350 h 1695450"/>
                <a:gd name="connsiteX106" fmla="*/ 1746250 w 1905000"/>
                <a:gd name="connsiteY106" fmla="*/ 501650 h 1695450"/>
                <a:gd name="connsiteX107" fmla="*/ 1727200 w 1905000"/>
                <a:gd name="connsiteY107" fmla="*/ 482600 h 1695450"/>
                <a:gd name="connsiteX108" fmla="*/ 1708150 w 1905000"/>
                <a:gd name="connsiteY108" fmla="*/ 469900 h 1695450"/>
                <a:gd name="connsiteX109" fmla="*/ 1682750 w 1905000"/>
                <a:gd name="connsiteY109" fmla="*/ 450850 h 1695450"/>
                <a:gd name="connsiteX110" fmla="*/ 1657350 w 1905000"/>
                <a:gd name="connsiteY110" fmla="*/ 438150 h 1695450"/>
                <a:gd name="connsiteX111" fmla="*/ 1619250 w 1905000"/>
                <a:gd name="connsiteY111" fmla="*/ 412750 h 1695450"/>
                <a:gd name="connsiteX112" fmla="*/ 1600200 w 1905000"/>
                <a:gd name="connsiteY112" fmla="*/ 400050 h 1695450"/>
                <a:gd name="connsiteX113" fmla="*/ 1555750 w 1905000"/>
                <a:gd name="connsiteY113" fmla="*/ 381000 h 1695450"/>
                <a:gd name="connsiteX114" fmla="*/ 1536700 w 1905000"/>
                <a:gd name="connsiteY114" fmla="*/ 374650 h 1695450"/>
                <a:gd name="connsiteX115" fmla="*/ 1517650 w 1905000"/>
                <a:gd name="connsiteY115" fmla="*/ 361950 h 1695450"/>
                <a:gd name="connsiteX116" fmla="*/ 1498600 w 1905000"/>
                <a:gd name="connsiteY116" fmla="*/ 355600 h 1695450"/>
                <a:gd name="connsiteX117" fmla="*/ 1479550 w 1905000"/>
                <a:gd name="connsiteY117" fmla="*/ 342900 h 1695450"/>
                <a:gd name="connsiteX118" fmla="*/ 1428750 w 1905000"/>
                <a:gd name="connsiteY118" fmla="*/ 304800 h 1695450"/>
                <a:gd name="connsiteX119" fmla="*/ 1390650 w 1905000"/>
                <a:gd name="connsiteY119" fmla="*/ 273050 h 1695450"/>
                <a:gd name="connsiteX120" fmla="*/ 1358900 w 1905000"/>
                <a:gd name="connsiteY120" fmla="*/ 254000 h 1695450"/>
                <a:gd name="connsiteX121" fmla="*/ 1346200 w 1905000"/>
                <a:gd name="connsiteY121" fmla="*/ 234950 h 1695450"/>
                <a:gd name="connsiteX122" fmla="*/ 1301750 w 1905000"/>
                <a:gd name="connsiteY122" fmla="*/ 203200 h 1695450"/>
                <a:gd name="connsiteX123" fmla="*/ 1276350 w 1905000"/>
                <a:gd name="connsiteY123" fmla="*/ 184150 h 1695450"/>
                <a:gd name="connsiteX124" fmla="*/ 1250950 w 1905000"/>
                <a:gd name="connsiteY124" fmla="*/ 171450 h 1695450"/>
                <a:gd name="connsiteX125" fmla="*/ 1219200 w 1905000"/>
                <a:gd name="connsiteY125" fmla="*/ 133350 h 1695450"/>
                <a:gd name="connsiteX126" fmla="*/ 1193800 w 1905000"/>
                <a:gd name="connsiteY126" fmla="*/ 114300 h 1695450"/>
                <a:gd name="connsiteX127" fmla="*/ 1174750 w 1905000"/>
                <a:gd name="connsiteY127" fmla="*/ 95250 h 1695450"/>
                <a:gd name="connsiteX128" fmla="*/ 1136650 w 1905000"/>
                <a:gd name="connsiteY128" fmla="*/ 76200 h 1695450"/>
                <a:gd name="connsiteX129" fmla="*/ 1079500 w 1905000"/>
                <a:gd name="connsiteY129" fmla="*/ 50800 h 1695450"/>
                <a:gd name="connsiteX130" fmla="*/ 1041400 w 1905000"/>
                <a:gd name="connsiteY130" fmla="*/ 38100 h 1695450"/>
                <a:gd name="connsiteX131" fmla="*/ 1022350 w 1905000"/>
                <a:gd name="connsiteY131" fmla="*/ 31750 h 1695450"/>
                <a:gd name="connsiteX132" fmla="*/ 965200 w 1905000"/>
                <a:gd name="connsiteY132" fmla="*/ 6350 h 1695450"/>
                <a:gd name="connsiteX133" fmla="*/ 946150 w 1905000"/>
                <a:gd name="connsiteY133" fmla="*/ 0 h 1695450"/>
                <a:gd name="connsiteX134" fmla="*/ 901700 w 1905000"/>
                <a:gd name="connsiteY134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1905000" h="1695450">
                  <a:moveTo>
                    <a:pt x="901700" y="0"/>
                  </a:moveTo>
                  <a:lnTo>
                    <a:pt x="901700" y="0"/>
                  </a:lnTo>
                  <a:cubicBezTo>
                    <a:pt x="880533" y="2117"/>
                    <a:pt x="859436" y="5101"/>
                    <a:pt x="838200" y="6350"/>
                  </a:cubicBezTo>
                  <a:cubicBezTo>
                    <a:pt x="733424" y="12513"/>
                    <a:pt x="725455" y="463"/>
                    <a:pt x="660400" y="19050"/>
                  </a:cubicBezTo>
                  <a:cubicBezTo>
                    <a:pt x="653964" y="20889"/>
                    <a:pt x="647201" y="22149"/>
                    <a:pt x="641350" y="25400"/>
                  </a:cubicBezTo>
                  <a:cubicBezTo>
                    <a:pt x="616544" y="39181"/>
                    <a:pt x="580815" y="65402"/>
                    <a:pt x="565150" y="88900"/>
                  </a:cubicBezTo>
                  <a:cubicBezTo>
                    <a:pt x="560917" y="95250"/>
                    <a:pt x="555863" y="101124"/>
                    <a:pt x="552450" y="107950"/>
                  </a:cubicBezTo>
                  <a:cubicBezTo>
                    <a:pt x="549457" y="113937"/>
                    <a:pt x="549813" y="121431"/>
                    <a:pt x="546100" y="127000"/>
                  </a:cubicBezTo>
                  <a:cubicBezTo>
                    <a:pt x="541119" y="134472"/>
                    <a:pt x="532799" y="139151"/>
                    <a:pt x="527050" y="146050"/>
                  </a:cubicBezTo>
                  <a:cubicBezTo>
                    <a:pt x="511360" y="164878"/>
                    <a:pt x="514959" y="168318"/>
                    <a:pt x="501650" y="190500"/>
                  </a:cubicBezTo>
                  <a:cubicBezTo>
                    <a:pt x="493797" y="203588"/>
                    <a:pt x="481077" y="214120"/>
                    <a:pt x="476250" y="228600"/>
                  </a:cubicBezTo>
                  <a:cubicBezTo>
                    <a:pt x="453092" y="298075"/>
                    <a:pt x="490026" y="192842"/>
                    <a:pt x="457200" y="266700"/>
                  </a:cubicBezTo>
                  <a:cubicBezTo>
                    <a:pt x="451763" y="278933"/>
                    <a:pt x="448733" y="292100"/>
                    <a:pt x="444500" y="304800"/>
                  </a:cubicBezTo>
                  <a:cubicBezTo>
                    <a:pt x="442383" y="311150"/>
                    <a:pt x="441143" y="317863"/>
                    <a:pt x="438150" y="323850"/>
                  </a:cubicBezTo>
                  <a:cubicBezTo>
                    <a:pt x="433917" y="332317"/>
                    <a:pt x="429179" y="340549"/>
                    <a:pt x="425450" y="349250"/>
                  </a:cubicBezTo>
                  <a:cubicBezTo>
                    <a:pt x="418925" y="364475"/>
                    <a:pt x="417353" y="377588"/>
                    <a:pt x="412750" y="393700"/>
                  </a:cubicBezTo>
                  <a:cubicBezTo>
                    <a:pt x="410911" y="400136"/>
                    <a:pt x="409393" y="406763"/>
                    <a:pt x="406400" y="412750"/>
                  </a:cubicBezTo>
                  <a:cubicBezTo>
                    <a:pt x="402987" y="419576"/>
                    <a:pt x="396800" y="424826"/>
                    <a:pt x="393700" y="431800"/>
                  </a:cubicBezTo>
                  <a:cubicBezTo>
                    <a:pt x="388263" y="444033"/>
                    <a:pt x="385233" y="457200"/>
                    <a:pt x="381000" y="469900"/>
                  </a:cubicBezTo>
                  <a:cubicBezTo>
                    <a:pt x="378883" y="476250"/>
                    <a:pt x="377643" y="482963"/>
                    <a:pt x="374650" y="488950"/>
                  </a:cubicBezTo>
                  <a:cubicBezTo>
                    <a:pt x="370417" y="497417"/>
                    <a:pt x="368010" y="507078"/>
                    <a:pt x="361950" y="514350"/>
                  </a:cubicBezTo>
                  <a:cubicBezTo>
                    <a:pt x="357064" y="520213"/>
                    <a:pt x="349250" y="522817"/>
                    <a:pt x="342900" y="527050"/>
                  </a:cubicBezTo>
                  <a:cubicBezTo>
                    <a:pt x="331741" y="560528"/>
                    <a:pt x="343926" y="533439"/>
                    <a:pt x="317500" y="565150"/>
                  </a:cubicBezTo>
                  <a:cubicBezTo>
                    <a:pt x="291042" y="596900"/>
                    <a:pt x="320675" y="573617"/>
                    <a:pt x="285750" y="596900"/>
                  </a:cubicBezTo>
                  <a:cubicBezTo>
                    <a:pt x="249354" y="651495"/>
                    <a:pt x="292990" y="582420"/>
                    <a:pt x="266700" y="635000"/>
                  </a:cubicBezTo>
                  <a:cubicBezTo>
                    <a:pt x="263287" y="641826"/>
                    <a:pt x="257413" y="647224"/>
                    <a:pt x="254000" y="654050"/>
                  </a:cubicBezTo>
                  <a:cubicBezTo>
                    <a:pt x="251007" y="660037"/>
                    <a:pt x="250901" y="667249"/>
                    <a:pt x="247650" y="673100"/>
                  </a:cubicBezTo>
                  <a:cubicBezTo>
                    <a:pt x="240237" y="686443"/>
                    <a:pt x="230717" y="698500"/>
                    <a:pt x="222250" y="711200"/>
                  </a:cubicBezTo>
                  <a:lnTo>
                    <a:pt x="171450" y="787400"/>
                  </a:lnTo>
                  <a:lnTo>
                    <a:pt x="146050" y="825500"/>
                  </a:lnTo>
                  <a:cubicBezTo>
                    <a:pt x="141817" y="831850"/>
                    <a:pt x="135763" y="837310"/>
                    <a:pt x="133350" y="844550"/>
                  </a:cubicBezTo>
                  <a:cubicBezTo>
                    <a:pt x="131233" y="850900"/>
                    <a:pt x="129993" y="857613"/>
                    <a:pt x="127000" y="863600"/>
                  </a:cubicBezTo>
                  <a:cubicBezTo>
                    <a:pt x="123587" y="870426"/>
                    <a:pt x="117400" y="875676"/>
                    <a:pt x="114300" y="882650"/>
                  </a:cubicBezTo>
                  <a:cubicBezTo>
                    <a:pt x="108863" y="894883"/>
                    <a:pt x="109026" y="909611"/>
                    <a:pt x="101600" y="920750"/>
                  </a:cubicBezTo>
                  <a:cubicBezTo>
                    <a:pt x="97367" y="927100"/>
                    <a:pt x="92000" y="932826"/>
                    <a:pt x="88900" y="939800"/>
                  </a:cubicBezTo>
                  <a:cubicBezTo>
                    <a:pt x="83463" y="952033"/>
                    <a:pt x="80433" y="965200"/>
                    <a:pt x="76200" y="977900"/>
                  </a:cubicBezTo>
                  <a:cubicBezTo>
                    <a:pt x="74083" y="984250"/>
                    <a:pt x="73563" y="991381"/>
                    <a:pt x="69850" y="996950"/>
                  </a:cubicBezTo>
                  <a:cubicBezTo>
                    <a:pt x="65617" y="1003300"/>
                    <a:pt x="60563" y="1009174"/>
                    <a:pt x="57150" y="1016000"/>
                  </a:cubicBezTo>
                  <a:cubicBezTo>
                    <a:pt x="54157" y="1021987"/>
                    <a:pt x="54981" y="1029823"/>
                    <a:pt x="50800" y="1035050"/>
                  </a:cubicBezTo>
                  <a:cubicBezTo>
                    <a:pt x="46032" y="1041009"/>
                    <a:pt x="38100" y="1043517"/>
                    <a:pt x="31750" y="1047750"/>
                  </a:cubicBezTo>
                  <a:cubicBezTo>
                    <a:pt x="16812" y="1092564"/>
                    <a:pt x="30180" y="1047613"/>
                    <a:pt x="19050" y="1136650"/>
                  </a:cubicBezTo>
                  <a:cubicBezTo>
                    <a:pt x="17711" y="1147360"/>
                    <a:pt x="14817" y="1157817"/>
                    <a:pt x="12700" y="1168400"/>
                  </a:cubicBezTo>
                  <a:cubicBezTo>
                    <a:pt x="10583" y="1200150"/>
                    <a:pt x="9681" y="1232004"/>
                    <a:pt x="6350" y="1263650"/>
                  </a:cubicBezTo>
                  <a:cubicBezTo>
                    <a:pt x="5436" y="1272329"/>
                    <a:pt x="0" y="1280323"/>
                    <a:pt x="0" y="1289050"/>
                  </a:cubicBezTo>
                  <a:cubicBezTo>
                    <a:pt x="0" y="1320870"/>
                    <a:pt x="1850" y="1352799"/>
                    <a:pt x="6350" y="1384300"/>
                  </a:cubicBezTo>
                  <a:cubicBezTo>
                    <a:pt x="8243" y="1397552"/>
                    <a:pt x="14817" y="1409700"/>
                    <a:pt x="19050" y="1422400"/>
                  </a:cubicBezTo>
                  <a:lnTo>
                    <a:pt x="25400" y="1441450"/>
                  </a:lnTo>
                  <a:cubicBezTo>
                    <a:pt x="27517" y="1447800"/>
                    <a:pt x="28037" y="1454931"/>
                    <a:pt x="31750" y="1460500"/>
                  </a:cubicBezTo>
                  <a:cubicBezTo>
                    <a:pt x="35983" y="1466850"/>
                    <a:pt x="41350" y="1472576"/>
                    <a:pt x="44450" y="1479550"/>
                  </a:cubicBezTo>
                  <a:cubicBezTo>
                    <a:pt x="49887" y="1491783"/>
                    <a:pt x="52917" y="1504950"/>
                    <a:pt x="57150" y="1517650"/>
                  </a:cubicBezTo>
                  <a:cubicBezTo>
                    <a:pt x="59267" y="1524000"/>
                    <a:pt x="57931" y="1532987"/>
                    <a:pt x="63500" y="1536700"/>
                  </a:cubicBezTo>
                  <a:lnTo>
                    <a:pt x="82550" y="1549400"/>
                  </a:lnTo>
                  <a:cubicBezTo>
                    <a:pt x="118946" y="1603995"/>
                    <a:pt x="70483" y="1539747"/>
                    <a:pt x="114300" y="1574800"/>
                  </a:cubicBezTo>
                  <a:cubicBezTo>
                    <a:pt x="120259" y="1579568"/>
                    <a:pt x="122114" y="1587987"/>
                    <a:pt x="127000" y="1593850"/>
                  </a:cubicBezTo>
                  <a:cubicBezTo>
                    <a:pt x="132749" y="1600749"/>
                    <a:pt x="138742" y="1607680"/>
                    <a:pt x="146050" y="1612900"/>
                  </a:cubicBezTo>
                  <a:cubicBezTo>
                    <a:pt x="153753" y="1618402"/>
                    <a:pt x="163231" y="1620904"/>
                    <a:pt x="171450" y="1625600"/>
                  </a:cubicBezTo>
                  <a:cubicBezTo>
                    <a:pt x="178076" y="1629386"/>
                    <a:pt x="183874" y="1634514"/>
                    <a:pt x="190500" y="1638300"/>
                  </a:cubicBezTo>
                  <a:cubicBezTo>
                    <a:pt x="198719" y="1642996"/>
                    <a:pt x="207681" y="1646304"/>
                    <a:pt x="215900" y="1651000"/>
                  </a:cubicBezTo>
                  <a:cubicBezTo>
                    <a:pt x="222526" y="1654786"/>
                    <a:pt x="228124" y="1660287"/>
                    <a:pt x="234950" y="1663700"/>
                  </a:cubicBezTo>
                  <a:cubicBezTo>
                    <a:pt x="240937" y="1666693"/>
                    <a:pt x="247564" y="1668211"/>
                    <a:pt x="254000" y="1670050"/>
                  </a:cubicBezTo>
                  <a:cubicBezTo>
                    <a:pt x="293364" y="1681297"/>
                    <a:pt x="286982" y="1676171"/>
                    <a:pt x="342900" y="1682750"/>
                  </a:cubicBezTo>
                  <a:cubicBezTo>
                    <a:pt x="357765" y="1684499"/>
                    <a:pt x="372416" y="1688104"/>
                    <a:pt x="387350" y="1689100"/>
                  </a:cubicBezTo>
                  <a:cubicBezTo>
                    <a:pt x="435971" y="1692341"/>
                    <a:pt x="484717" y="1693333"/>
                    <a:pt x="533400" y="1695450"/>
                  </a:cubicBezTo>
                  <a:lnTo>
                    <a:pt x="781050" y="1689100"/>
                  </a:lnTo>
                  <a:cubicBezTo>
                    <a:pt x="927002" y="1683376"/>
                    <a:pt x="803355" y="1686084"/>
                    <a:pt x="895350" y="1676400"/>
                  </a:cubicBezTo>
                  <a:cubicBezTo>
                    <a:pt x="922796" y="1673511"/>
                    <a:pt x="950383" y="1672167"/>
                    <a:pt x="977900" y="1670050"/>
                  </a:cubicBezTo>
                  <a:cubicBezTo>
                    <a:pt x="988483" y="1667933"/>
                    <a:pt x="999179" y="1666318"/>
                    <a:pt x="1009650" y="1663700"/>
                  </a:cubicBezTo>
                  <a:cubicBezTo>
                    <a:pt x="1016144" y="1662077"/>
                    <a:pt x="1022114" y="1658547"/>
                    <a:pt x="1028700" y="1657350"/>
                  </a:cubicBezTo>
                  <a:cubicBezTo>
                    <a:pt x="1042414" y="1654856"/>
                    <a:pt x="1125555" y="1645883"/>
                    <a:pt x="1136650" y="1644650"/>
                  </a:cubicBezTo>
                  <a:cubicBezTo>
                    <a:pt x="1143000" y="1642533"/>
                    <a:pt x="1149264" y="1640139"/>
                    <a:pt x="1155700" y="1638300"/>
                  </a:cubicBezTo>
                  <a:cubicBezTo>
                    <a:pt x="1164091" y="1635902"/>
                    <a:pt x="1173044" y="1635307"/>
                    <a:pt x="1181100" y="1631950"/>
                  </a:cubicBezTo>
                  <a:cubicBezTo>
                    <a:pt x="1198576" y="1624668"/>
                    <a:pt x="1214967" y="1615017"/>
                    <a:pt x="1231900" y="1606550"/>
                  </a:cubicBezTo>
                  <a:cubicBezTo>
                    <a:pt x="1240367" y="1602317"/>
                    <a:pt x="1248320" y="1596843"/>
                    <a:pt x="1257300" y="1593850"/>
                  </a:cubicBezTo>
                  <a:cubicBezTo>
                    <a:pt x="1288524" y="1583442"/>
                    <a:pt x="1294638" y="1583399"/>
                    <a:pt x="1320800" y="1568450"/>
                  </a:cubicBezTo>
                  <a:cubicBezTo>
                    <a:pt x="1327426" y="1564664"/>
                    <a:pt x="1333224" y="1559536"/>
                    <a:pt x="1339850" y="1555750"/>
                  </a:cubicBezTo>
                  <a:cubicBezTo>
                    <a:pt x="1348069" y="1551054"/>
                    <a:pt x="1357223" y="1548067"/>
                    <a:pt x="1365250" y="1543050"/>
                  </a:cubicBezTo>
                  <a:cubicBezTo>
                    <a:pt x="1401594" y="1520335"/>
                    <a:pt x="1378355" y="1529211"/>
                    <a:pt x="1409700" y="1511300"/>
                  </a:cubicBezTo>
                  <a:cubicBezTo>
                    <a:pt x="1444322" y="1491516"/>
                    <a:pt x="1429352" y="1505510"/>
                    <a:pt x="1466850" y="1479550"/>
                  </a:cubicBezTo>
                  <a:cubicBezTo>
                    <a:pt x="1484253" y="1467502"/>
                    <a:pt x="1500038" y="1453191"/>
                    <a:pt x="1517650" y="1441450"/>
                  </a:cubicBezTo>
                  <a:cubicBezTo>
                    <a:pt x="1524000" y="1437217"/>
                    <a:pt x="1530906" y="1433717"/>
                    <a:pt x="1536700" y="1428750"/>
                  </a:cubicBezTo>
                  <a:cubicBezTo>
                    <a:pt x="1545791" y="1420958"/>
                    <a:pt x="1553009" y="1411142"/>
                    <a:pt x="1562100" y="1403350"/>
                  </a:cubicBezTo>
                  <a:cubicBezTo>
                    <a:pt x="1567894" y="1398383"/>
                    <a:pt x="1575446" y="1395720"/>
                    <a:pt x="1581150" y="1390650"/>
                  </a:cubicBezTo>
                  <a:cubicBezTo>
                    <a:pt x="1594574" y="1378718"/>
                    <a:pt x="1606550" y="1365250"/>
                    <a:pt x="1619250" y="1352550"/>
                  </a:cubicBezTo>
                  <a:lnTo>
                    <a:pt x="1657350" y="1314450"/>
                  </a:lnTo>
                  <a:lnTo>
                    <a:pt x="1676400" y="1295400"/>
                  </a:lnTo>
                  <a:cubicBezTo>
                    <a:pt x="1682750" y="1289050"/>
                    <a:pt x="1690469" y="1283822"/>
                    <a:pt x="1695450" y="1276350"/>
                  </a:cubicBezTo>
                  <a:lnTo>
                    <a:pt x="1720850" y="1238250"/>
                  </a:lnTo>
                  <a:cubicBezTo>
                    <a:pt x="1725083" y="1231900"/>
                    <a:pt x="1726310" y="1221613"/>
                    <a:pt x="1733550" y="1219200"/>
                  </a:cubicBezTo>
                  <a:lnTo>
                    <a:pt x="1752600" y="1212850"/>
                  </a:lnTo>
                  <a:cubicBezTo>
                    <a:pt x="1769037" y="1196413"/>
                    <a:pt x="1789455" y="1178486"/>
                    <a:pt x="1797050" y="1155700"/>
                  </a:cubicBezTo>
                  <a:lnTo>
                    <a:pt x="1809750" y="1117600"/>
                  </a:lnTo>
                  <a:cubicBezTo>
                    <a:pt x="1811867" y="1111250"/>
                    <a:pt x="1812387" y="1104119"/>
                    <a:pt x="1816100" y="1098550"/>
                  </a:cubicBezTo>
                  <a:cubicBezTo>
                    <a:pt x="1820333" y="1092200"/>
                    <a:pt x="1825700" y="1086474"/>
                    <a:pt x="1828800" y="1079500"/>
                  </a:cubicBezTo>
                  <a:cubicBezTo>
                    <a:pt x="1834237" y="1067267"/>
                    <a:pt x="1837267" y="1054100"/>
                    <a:pt x="1841500" y="1041400"/>
                  </a:cubicBezTo>
                  <a:lnTo>
                    <a:pt x="1860550" y="984250"/>
                  </a:lnTo>
                  <a:cubicBezTo>
                    <a:pt x="1880990" y="922929"/>
                    <a:pt x="1848213" y="1018267"/>
                    <a:pt x="1879600" y="939800"/>
                  </a:cubicBezTo>
                  <a:cubicBezTo>
                    <a:pt x="1884572" y="927371"/>
                    <a:pt x="1888067" y="914400"/>
                    <a:pt x="1892300" y="901700"/>
                  </a:cubicBezTo>
                  <a:cubicBezTo>
                    <a:pt x="1894417" y="895350"/>
                    <a:pt x="1897550" y="889252"/>
                    <a:pt x="1898650" y="882650"/>
                  </a:cubicBezTo>
                  <a:lnTo>
                    <a:pt x="1905000" y="844550"/>
                  </a:lnTo>
                  <a:cubicBezTo>
                    <a:pt x="1902883" y="804333"/>
                    <a:pt x="1903448" y="763885"/>
                    <a:pt x="1898650" y="723900"/>
                  </a:cubicBezTo>
                  <a:cubicBezTo>
                    <a:pt x="1897055" y="710608"/>
                    <a:pt x="1890183" y="698500"/>
                    <a:pt x="1885950" y="685800"/>
                  </a:cubicBezTo>
                  <a:cubicBezTo>
                    <a:pt x="1883833" y="679450"/>
                    <a:pt x="1883313" y="672319"/>
                    <a:pt x="1879600" y="666750"/>
                  </a:cubicBezTo>
                  <a:lnTo>
                    <a:pt x="1841500" y="609600"/>
                  </a:lnTo>
                  <a:lnTo>
                    <a:pt x="1803400" y="552450"/>
                  </a:lnTo>
                  <a:cubicBezTo>
                    <a:pt x="1799167" y="546100"/>
                    <a:pt x="1796805" y="537979"/>
                    <a:pt x="1790700" y="533400"/>
                  </a:cubicBezTo>
                  <a:cubicBezTo>
                    <a:pt x="1782233" y="527050"/>
                    <a:pt x="1773912" y="520501"/>
                    <a:pt x="1765300" y="514350"/>
                  </a:cubicBezTo>
                  <a:cubicBezTo>
                    <a:pt x="1759090" y="509914"/>
                    <a:pt x="1752113" y="506536"/>
                    <a:pt x="1746250" y="501650"/>
                  </a:cubicBezTo>
                  <a:cubicBezTo>
                    <a:pt x="1739351" y="495901"/>
                    <a:pt x="1734099" y="488349"/>
                    <a:pt x="1727200" y="482600"/>
                  </a:cubicBezTo>
                  <a:cubicBezTo>
                    <a:pt x="1721337" y="477714"/>
                    <a:pt x="1714360" y="474336"/>
                    <a:pt x="1708150" y="469900"/>
                  </a:cubicBezTo>
                  <a:cubicBezTo>
                    <a:pt x="1699538" y="463749"/>
                    <a:pt x="1691725" y="456459"/>
                    <a:pt x="1682750" y="450850"/>
                  </a:cubicBezTo>
                  <a:cubicBezTo>
                    <a:pt x="1674723" y="445833"/>
                    <a:pt x="1665467" y="443020"/>
                    <a:pt x="1657350" y="438150"/>
                  </a:cubicBezTo>
                  <a:cubicBezTo>
                    <a:pt x="1644262" y="430297"/>
                    <a:pt x="1631950" y="421217"/>
                    <a:pt x="1619250" y="412750"/>
                  </a:cubicBezTo>
                  <a:cubicBezTo>
                    <a:pt x="1612900" y="408517"/>
                    <a:pt x="1607440" y="402463"/>
                    <a:pt x="1600200" y="400050"/>
                  </a:cubicBezTo>
                  <a:cubicBezTo>
                    <a:pt x="1555524" y="385158"/>
                    <a:pt x="1610677" y="404540"/>
                    <a:pt x="1555750" y="381000"/>
                  </a:cubicBezTo>
                  <a:cubicBezTo>
                    <a:pt x="1549598" y="378363"/>
                    <a:pt x="1542687" y="377643"/>
                    <a:pt x="1536700" y="374650"/>
                  </a:cubicBezTo>
                  <a:cubicBezTo>
                    <a:pt x="1529874" y="371237"/>
                    <a:pt x="1524476" y="365363"/>
                    <a:pt x="1517650" y="361950"/>
                  </a:cubicBezTo>
                  <a:cubicBezTo>
                    <a:pt x="1511663" y="358957"/>
                    <a:pt x="1504587" y="358593"/>
                    <a:pt x="1498600" y="355600"/>
                  </a:cubicBezTo>
                  <a:cubicBezTo>
                    <a:pt x="1491774" y="352187"/>
                    <a:pt x="1485722" y="347389"/>
                    <a:pt x="1479550" y="342900"/>
                  </a:cubicBezTo>
                  <a:cubicBezTo>
                    <a:pt x="1462432" y="330450"/>
                    <a:pt x="1445011" y="318351"/>
                    <a:pt x="1428750" y="304800"/>
                  </a:cubicBezTo>
                  <a:cubicBezTo>
                    <a:pt x="1416050" y="294217"/>
                    <a:pt x="1404020" y="282773"/>
                    <a:pt x="1390650" y="273050"/>
                  </a:cubicBezTo>
                  <a:cubicBezTo>
                    <a:pt x="1380668" y="265791"/>
                    <a:pt x="1369483" y="260350"/>
                    <a:pt x="1358900" y="254000"/>
                  </a:cubicBezTo>
                  <a:cubicBezTo>
                    <a:pt x="1354667" y="247650"/>
                    <a:pt x="1351596" y="240346"/>
                    <a:pt x="1346200" y="234950"/>
                  </a:cubicBezTo>
                  <a:cubicBezTo>
                    <a:pt x="1335824" y="224574"/>
                    <a:pt x="1314370" y="212214"/>
                    <a:pt x="1301750" y="203200"/>
                  </a:cubicBezTo>
                  <a:cubicBezTo>
                    <a:pt x="1293138" y="197049"/>
                    <a:pt x="1285325" y="189759"/>
                    <a:pt x="1276350" y="184150"/>
                  </a:cubicBezTo>
                  <a:cubicBezTo>
                    <a:pt x="1268323" y="179133"/>
                    <a:pt x="1258653" y="176952"/>
                    <a:pt x="1250950" y="171450"/>
                  </a:cubicBezTo>
                  <a:cubicBezTo>
                    <a:pt x="1214540" y="145443"/>
                    <a:pt x="1247048" y="161198"/>
                    <a:pt x="1219200" y="133350"/>
                  </a:cubicBezTo>
                  <a:cubicBezTo>
                    <a:pt x="1211716" y="125866"/>
                    <a:pt x="1201835" y="121188"/>
                    <a:pt x="1193800" y="114300"/>
                  </a:cubicBezTo>
                  <a:cubicBezTo>
                    <a:pt x="1186982" y="108456"/>
                    <a:pt x="1181649" y="100999"/>
                    <a:pt x="1174750" y="95250"/>
                  </a:cubicBezTo>
                  <a:cubicBezTo>
                    <a:pt x="1147453" y="72502"/>
                    <a:pt x="1165289" y="90519"/>
                    <a:pt x="1136650" y="76200"/>
                  </a:cubicBezTo>
                  <a:cubicBezTo>
                    <a:pt x="1076273" y="46011"/>
                    <a:pt x="1177794" y="83565"/>
                    <a:pt x="1079500" y="50800"/>
                  </a:cubicBezTo>
                  <a:lnTo>
                    <a:pt x="1041400" y="38100"/>
                  </a:lnTo>
                  <a:cubicBezTo>
                    <a:pt x="1035050" y="35983"/>
                    <a:pt x="1027919" y="35463"/>
                    <a:pt x="1022350" y="31750"/>
                  </a:cubicBezTo>
                  <a:cubicBezTo>
                    <a:pt x="992161" y="11624"/>
                    <a:pt x="1010540" y="21463"/>
                    <a:pt x="965200" y="6350"/>
                  </a:cubicBezTo>
                  <a:lnTo>
                    <a:pt x="946150" y="0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440168" y="240618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过平滑的问题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502622" y="4056749"/>
            <a:ext cx="3427284" cy="225813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Jumping Knowledge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400" dirty="0" err="1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DropEdge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400" dirty="0" err="1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PairNorm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02622" y="336369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一些解决方案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图深度学习的研究前沿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08386" y="1156633"/>
            <a:ext cx="8229600" cy="665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图上的自监督学习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 rot="16200000">
            <a:off x="1829609" y="1850346"/>
            <a:ext cx="2630247" cy="4326164"/>
            <a:chOff x="2711078" y="1028939"/>
            <a:chExt cx="3498882" cy="5754872"/>
          </a:xfrm>
        </p:grpSpPr>
        <p:sp>
          <p:nvSpPr>
            <p:cNvPr id="169" name="Freeform: Shape 4"/>
            <p:cNvSpPr/>
            <p:nvPr/>
          </p:nvSpPr>
          <p:spPr>
            <a:xfrm>
              <a:off x="4888440" y="1315183"/>
              <a:ext cx="784204" cy="1240616"/>
            </a:xfrm>
            <a:custGeom>
              <a:avLst/>
              <a:gdLst>
                <a:gd name="connsiteX0" fmla="*/ 956905 w 967284"/>
                <a:gd name="connsiteY0" fmla="*/ 839878 h 1176438"/>
                <a:gd name="connsiteX1" fmla="*/ 523768 w 967284"/>
                <a:gd name="connsiteY1" fmla="*/ 40982 h 1176438"/>
                <a:gd name="connsiteX2" fmla="*/ 129133 w 967284"/>
                <a:gd name="connsiteY2" fmla="*/ 223862 h 1176438"/>
                <a:gd name="connsiteX3" fmla="*/ 61756 w 967284"/>
                <a:gd name="connsiteY3" fmla="*/ 1147887 h 1176438"/>
                <a:gd name="connsiteX4" fmla="*/ 956905 w 967284"/>
                <a:gd name="connsiteY4" fmla="*/ 839878 h 117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284" h="1176438">
                  <a:moveTo>
                    <a:pt x="956905" y="839878"/>
                  </a:moveTo>
                  <a:cubicBezTo>
                    <a:pt x="1033907" y="655394"/>
                    <a:pt x="661730" y="143651"/>
                    <a:pt x="523768" y="40982"/>
                  </a:cubicBezTo>
                  <a:cubicBezTo>
                    <a:pt x="385806" y="-61687"/>
                    <a:pt x="206135" y="39378"/>
                    <a:pt x="129133" y="223862"/>
                  </a:cubicBezTo>
                  <a:cubicBezTo>
                    <a:pt x="52131" y="408346"/>
                    <a:pt x="-77810" y="1037197"/>
                    <a:pt x="61756" y="1147887"/>
                  </a:cubicBezTo>
                  <a:cubicBezTo>
                    <a:pt x="201322" y="1258578"/>
                    <a:pt x="879903" y="1024362"/>
                    <a:pt x="956905" y="839878"/>
                  </a:cubicBezTo>
                  <a:close/>
                </a:path>
              </a:pathLst>
            </a:custGeom>
            <a:solidFill>
              <a:schemeClr val="accent1">
                <a:alpha val="19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0" name="Freeform: Shape 5"/>
            <p:cNvSpPr/>
            <p:nvPr/>
          </p:nvSpPr>
          <p:spPr>
            <a:xfrm>
              <a:off x="3244528" y="1890261"/>
              <a:ext cx="1579726" cy="2000064"/>
            </a:xfrm>
            <a:custGeom>
              <a:avLst/>
              <a:gdLst>
                <a:gd name="connsiteX0" fmla="*/ 1115167 w 1579726"/>
                <a:gd name="connsiteY0" fmla="*/ 50301 h 2000064"/>
                <a:gd name="connsiteX1" fmla="*/ 114139 w 1579726"/>
                <a:gd name="connsiteY1" fmla="*/ 1109080 h 2000064"/>
                <a:gd name="connsiteX2" fmla="*/ 143015 w 1579726"/>
                <a:gd name="connsiteY2" fmla="*/ 1984979 h 2000064"/>
                <a:gd name="connsiteX3" fmla="*/ 1192169 w 1579726"/>
                <a:gd name="connsiteY3" fmla="*/ 1619219 h 2000064"/>
                <a:gd name="connsiteX4" fmla="*/ 1105541 w 1579726"/>
                <a:gd name="connsiteY4" fmla="*/ 1051329 h 2000064"/>
                <a:gd name="connsiteX5" fmla="*/ 1326922 w 1579726"/>
                <a:gd name="connsiteY5" fmla="*/ 598941 h 2000064"/>
                <a:gd name="connsiteX6" fmla="*/ 1577179 w 1579726"/>
                <a:gd name="connsiteY6" fmla="*/ 213931 h 2000064"/>
                <a:gd name="connsiteX7" fmla="*/ 1115167 w 1579726"/>
                <a:gd name="connsiteY7" fmla="*/ 50301 h 200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9726" h="2000064">
                  <a:moveTo>
                    <a:pt x="1115167" y="50301"/>
                  </a:moveTo>
                  <a:cubicBezTo>
                    <a:pt x="871327" y="199492"/>
                    <a:pt x="276164" y="786634"/>
                    <a:pt x="114139" y="1109080"/>
                  </a:cubicBezTo>
                  <a:cubicBezTo>
                    <a:pt x="-47886" y="1431526"/>
                    <a:pt x="-36657" y="1899956"/>
                    <a:pt x="143015" y="1984979"/>
                  </a:cubicBezTo>
                  <a:cubicBezTo>
                    <a:pt x="322687" y="2070002"/>
                    <a:pt x="1031748" y="1774827"/>
                    <a:pt x="1192169" y="1619219"/>
                  </a:cubicBezTo>
                  <a:cubicBezTo>
                    <a:pt x="1352590" y="1463611"/>
                    <a:pt x="1083082" y="1221375"/>
                    <a:pt x="1105541" y="1051329"/>
                  </a:cubicBezTo>
                  <a:cubicBezTo>
                    <a:pt x="1128000" y="881283"/>
                    <a:pt x="1248316" y="738507"/>
                    <a:pt x="1326922" y="598941"/>
                  </a:cubicBezTo>
                  <a:cubicBezTo>
                    <a:pt x="1405528" y="459375"/>
                    <a:pt x="1604451" y="305371"/>
                    <a:pt x="1577179" y="213931"/>
                  </a:cubicBezTo>
                  <a:cubicBezTo>
                    <a:pt x="1549907" y="122491"/>
                    <a:pt x="1359007" y="-98890"/>
                    <a:pt x="1115167" y="50301"/>
                  </a:cubicBez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1" name="Freeform: Shape 6"/>
            <p:cNvSpPr/>
            <p:nvPr/>
          </p:nvSpPr>
          <p:spPr>
            <a:xfrm rot="21404419">
              <a:off x="3247495" y="1266058"/>
              <a:ext cx="2172353" cy="1911811"/>
            </a:xfrm>
            <a:custGeom>
              <a:avLst/>
              <a:gdLst>
                <a:gd name="connsiteX0" fmla="*/ 1638574 w 2022771"/>
                <a:gd name="connsiteY0" fmla="*/ 127238 h 1874223"/>
                <a:gd name="connsiteX1" fmla="*/ 69656 w 2022771"/>
                <a:gd name="connsiteY1" fmla="*/ 1513275 h 1874223"/>
                <a:gd name="connsiteX2" fmla="*/ 425791 w 2022771"/>
                <a:gd name="connsiteY2" fmla="*/ 1859785 h 1874223"/>
                <a:gd name="connsiteX3" fmla="*/ 1773328 w 2022771"/>
                <a:gd name="connsiteY3" fmla="*/ 1166766 h 1874223"/>
                <a:gd name="connsiteX4" fmla="*/ 1888831 w 2022771"/>
                <a:gd name="connsiteY4" fmla="*/ 878008 h 1874223"/>
                <a:gd name="connsiteX5" fmla="*/ 2013959 w 2022771"/>
                <a:gd name="connsiteY5" fmla="*/ 146488 h 1874223"/>
                <a:gd name="connsiteX6" fmla="*/ 1638574 w 2022771"/>
                <a:gd name="connsiteY6" fmla="*/ 127238 h 187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2771" h="1874223">
                  <a:moveTo>
                    <a:pt x="1638574" y="127238"/>
                  </a:moveTo>
                  <a:cubicBezTo>
                    <a:pt x="1314524" y="355036"/>
                    <a:pt x="271786" y="1224517"/>
                    <a:pt x="69656" y="1513275"/>
                  </a:cubicBezTo>
                  <a:cubicBezTo>
                    <a:pt x="-132474" y="1802033"/>
                    <a:pt x="141846" y="1917537"/>
                    <a:pt x="425791" y="1859785"/>
                  </a:cubicBezTo>
                  <a:cubicBezTo>
                    <a:pt x="709736" y="1802034"/>
                    <a:pt x="1529488" y="1330395"/>
                    <a:pt x="1773328" y="1166766"/>
                  </a:cubicBezTo>
                  <a:cubicBezTo>
                    <a:pt x="2017168" y="1003137"/>
                    <a:pt x="1848726" y="1048054"/>
                    <a:pt x="1888831" y="878008"/>
                  </a:cubicBezTo>
                  <a:cubicBezTo>
                    <a:pt x="1928936" y="707962"/>
                    <a:pt x="2057273" y="270012"/>
                    <a:pt x="2013959" y="146488"/>
                  </a:cubicBezTo>
                  <a:cubicBezTo>
                    <a:pt x="1970645" y="22964"/>
                    <a:pt x="1962624" y="-100560"/>
                    <a:pt x="1638574" y="12723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2" name="Freeform: Shape 7"/>
            <p:cNvSpPr/>
            <p:nvPr/>
          </p:nvSpPr>
          <p:spPr>
            <a:xfrm>
              <a:off x="3153628" y="4202633"/>
              <a:ext cx="1192822" cy="1684495"/>
            </a:xfrm>
            <a:custGeom>
              <a:avLst/>
              <a:gdLst>
                <a:gd name="connsiteX0" fmla="*/ 503422 w 1192822"/>
                <a:gd name="connsiteY0" fmla="*/ 105744 h 1684495"/>
                <a:gd name="connsiteX1" fmla="*/ 2909 w 1192822"/>
                <a:gd name="connsiteY1" fmla="*/ 769887 h 1684495"/>
                <a:gd name="connsiteX2" fmla="*/ 339793 w 1192822"/>
                <a:gd name="connsiteY2" fmla="*/ 1684287 h 1684495"/>
                <a:gd name="connsiteX3" fmla="*/ 1177191 w 1192822"/>
                <a:gd name="connsiteY3" fmla="*/ 846889 h 1684495"/>
                <a:gd name="connsiteX4" fmla="*/ 859557 w 1192822"/>
                <a:gd name="connsiteY4" fmla="*/ 76868 h 1684495"/>
                <a:gd name="connsiteX5" fmla="*/ 503422 w 1192822"/>
                <a:gd name="connsiteY5" fmla="*/ 105744 h 168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822" h="1684495">
                  <a:moveTo>
                    <a:pt x="503422" y="105744"/>
                  </a:moveTo>
                  <a:cubicBezTo>
                    <a:pt x="360647" y="221247"/>
                    <a:pt x="30180" y="506797"/>
                    <a:pt x="2909" y="769887"/>
                  </a:cubicBezTo>
                  <a:cubicBezTo>
                    <a:pt x="-24362" y="1032977"/>
                    <a:pt x="144079" y="1671453"/>
                    <a:pt x="339793" y="1684287"/>
                  </a:cubicBezTo>
                  <a:cubicBezTo>
                    <a:pt x="535507" y="1697121"/>
                    <a:pt x="1090564" y="1114792"/>
                    <a:pt x="1177191" y="846889"/>
                  </a:cubicBezTo>
                  <a:cubicBezTo>
                    <a:pt x="1263818" y="578986"/>
                    <a:pt x="967039" y="200392"/>
                    <a:pt x="859557" y="76868"/>
                  </a:cubicBezTo>
                  <a:cubicBezTo>
                    <a:pt x="752075" y="-46656"/>
                    <a:pt x="646197" y="-9759"/>
                    <a:pt x="503422" y="10574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173" name="Content Placeholder 2"/>
            <p:cNvSpPr txBox="1"/>
            <p:nvPr/>
          </p:nvSpPr>
          <p:spPr>
            <a:xfrm rot="5400000">
              <a:off x="5091671" y="5750762"/>
              <a:ext cx="1728123" cy="3379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00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有标签的点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2743002" y="1510793"/>
              <a:ext cx="3466957" cy="4117244"/>
              <a:chOff x="3975220" y="1932002"/>
              <a:chExt cx="1210758" cy="2948845"/>
            </a:xfrm>
            <a:scene3d>
              <a:camera prst="orthographicFront">
                <a:rot lat="0" lon="3000000" rev="0"/>
              </a:camera>
              <a:lightRig rig="threePt" dir="t"/>
            </a:scene3d>
          </p:grpSpPr>
          <p:sp>
            <p:nvSpPr>
              <p:cNvPr id="175" name="Oval 174"/>
              <p:cNvSpPr/>
              <p:nvPr/>
            </p:nvSpPr>
            <p:spPr>
              <a:xfrm>
                <a:off x="4916561" y="1932002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551609" y="2357955"/>
                <a:ext cx="93638" cy="112365"/>
              </a:xfrm>
              <a:prstGeom prst="ellipse">
                <a:avLst/>
              </a:prstGeom>
              <a:solidFill>
                <a:srgbClr val="FFCC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838976" y="2478348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178" name="Straight Connector 177"/>
              <p:cNvCxnSpPr>
                <a:stCxn id="176" idx="6"/>
                <a:endCxn id="175" idx="3"/>
              </p:cNvCxnSpPr>
              <p:nvPr/>
            </p:nvCxnSpPr>
            <p:spPr>
              <a:xfrm flipV="1">
                <a:off x="4645247" y="2027913"/>
                <a:ext cx="285027" cy="38622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>
                <a:stCxn id="177" idx="0"/>
                <a:endCxn id="175" idx="4"/>
              </p:cNvCxnSpPr>
              <p:nvPr/>
            </p:nvCxnSpPr>
            <p:spPr>
              <a:xfrm flipV="1">
                <a:off x="4885795" y="2044368"/>
                <a:ext cx="77587" cy="433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>
                <a:stCxn id="176" idx="5"/>
                <a:endCxn id="177" idx="2"/>
              </p:cNvCxnSpPr>
              <p:nvPr/>
            </p:nvCxnSpPr>
            <p:spPr>
              <a:xfrm>
                <a:off x="4631535" y="2453864"/>
                <a:ext cx="207440" cy="80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stCxn id="216" idx="7"/>
                <a:endCxn id="176" idx="3"/>
              </p:cNvCxnSpPr>
              <p:nvPr/>
            </p:nvCxnSpPr>
            <p:spPr>
              <a:xfrm flipV="1">
                <a:off x="4207074" y="2453864"/>
                <a:ext cx="358248" cy="4366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89" idx="0"/>
                <a:endCxn id="177" idx="4"/>
              </p:cNvCxnSpPr>
              <p:nvPr/>
            </p:nvCxnSpPr>
            <p:spPr>
              <a:xfrm flipH="1" flipV="1">
                <a:off x="4885795" y="2590715"/>
                <a:ext cx="4256" cy="3360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>
                <a:stCxn id="190" idx="1"/>
                <a:endCxn id="218" idx="5"/>
              </p:cNvCxnSpPr>
              <p:nvPr/>
            </p:nvCxnSpPr>
            <p:spPr>
              <a:xfrm flipH="1" flipV="1">
                <a:off x="4438496" y="3317750"/>
                <a:ext cx="292461" cy="619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205" idx="7"/>
                <a:endCxn id="190" idx="3"/>
              </p:cNvCxnSpPr>
              <p:nvPr/>
            </p:nvCxnSpPr>
            <p:spPr>
              <a:xfrm flipV="1">
                <a:off x="4247049" y="3459143"/>
                <a:ext cx="483911" cy="5392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>
                <a:stCxn id="205" idx="6"/>
                <a:endCxn id="198" idx="2"/>
              </p:cNvCxnSpPr>
              <p:nvPr/>
            </p:nvCxnSpPr>
            <p:spPr>
              <a:xfrm flipV="1">
                <a:off x="4260763" y="3878517"/>
                <a:ext cx="338730" cy="1595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Oval 185"/>
              <p:cNvSpPr/>
              <p:nvPr/>
            </p:nvSpPr>
            <p:spPr>
              <a:xfrm>
                <a:off x="5056839" y="2284843"/>
                <a:ext cx="93638" cy="112365"/>
              </a:xfrm>
              <a:prstGeom prst="ellipse">
                <a:avLst/>
              </a:prstGeom>
              <a:solidFill>
                <a:srgbClr val="FFCC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187" name="Straight Connector 186"/>
              <p:cNvCxnSpPr>
                <a:stCxn id="186" idx="1"/>
                <a:endCxn id="175" idx="4"/>
              </p:cNvCxnSpPr>
              <p:nvPr/>
            </p:nvCxnSpPr>
            <p:spPr>
              <a:xfrm flipH="1" flipV="1">
                <a:off x="4963381" y="2044369"/>
                <a:ext cx="107170" cy="2569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>
                <a:stCxn id="177" idx="6"/>
                <a:endCxn id="186" idx="3"/>
              </p:cNvCxnSpPr>
              <p:nvPr/>
            </p:nvCxnSpPr>
            <p:spPr>
              <a:xfrm flipV="1">
                <a:off x="4932615" y="2380754"/>
                <a:ext cx="137938" cy="15377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Oval 188"/>
              <p:cNvSpPr/>
              <p:nvPr/>
            </p:nvSpPr>
            <p:spPr>
              <a:xfrm>
                <a:off x="4843229" y="2926812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717246" y="3363233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5042548" y="3452722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192" name="Straight Connector 191"/>
              <p:cNvCxnSpPr>
                <a:stCxn id="198" idx="6"/>
                <a:endCxn id="201" idx="1"/>
              </p:cNvCxnSpPr>
              <p:nvPr/>
            </p:nvCxnSpPr>
            <p:spPr>
              <a:xfrm>
                <a:off x="4693129" y="3878517"/>
                <a:ext cx="325251" cy="3433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99" idx="5"/>
                <a:endCxn id="201" idx="0"/>
              </p:cNvCxnSpPr>
              <p:nvPr/>
            </p:nvCxnSpPr>
            <p:spPr>
              <a:xfrm>
                <a:off x="4893401" y="3770362"/>
                <a:ext cx="158083" cy="4350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>
                <a:stCxn id="200" idx="0"/>
                <a:endCxn id="198" idx="5"/>
              </p:cNvCxnSpPr>
              <p:nvPr/>
            </p:nvCxnSpPr>
            <p:spPr>
              <a:xfrm flipH="1" flipV="1">
                <a:off x="4679417" y="3918245"/>
                <a:ext cx="92291" cy="4388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>
                <a:stCxn id="199" idx="5"/>
                <a:endCxn id="202" idx="2"/>
              </p:cNvCxnSpPr>
              <p:nvPr/>
            </p:nvCxnSpPr>
            <p:spPr>
              <a:xfrm>
                <a:off x="4893401" y="3770362"/>
                <a:ext cx="198937" cy="1501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>
                <a:stCxn id="200" idx="0"/>
                <a:endCxn id="199" idx="4"/>
              </p:cNvCxnSpPr>
              <p:nvPr/>
            </p:nvCxnSpPr>
            <p:spPr>
              <a:xfrm flipV="1">
                <a:off x="4771708" y="3786817"/>
                <a:ext cx="88590" cy="5702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>
                <a:stCxn id="198" idx="6"/>
                <a:endCxn id="202" idx="4"/>
              </p:cNvCxnSpPr>
              <p:nvPr/>
            </p:nvCxnSpPr>
            <p:spPr>
              <a:xfrm>
                <a:off x="4693129" y="3878517"/>
                <a:ext cx="446030" cy="981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Oval 197"/>
              <p:cNvSpPr/>
              <p:nvPr/>
            </p:nvSpPr>
            <p:spPr>
              <a:xfrm>
                <a:off x="4599491" y="3822336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4813477" y="3674450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4724888" y="4357077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5004665" y="4205451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092340" y="3864342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203" name="Straight Connector 202"/>
              <p:cNvCxnSpPr>
                <a:stCxn id="206" idx="6"/>
                <a:endCxn id="207" idx="2"/>
              </p:cNvCxnSpPr>
              <p:nvPr/>
            </p:nvCxnSpPr>
            <p:spPr>
              <a:xfrm>
                <a:off x="4068858" y="4419344"/>
                <a:ext cx="260414" cy="26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>
                <a:stCxn id="208" idx="1"/>
                <a:endCxn id="206" idx="3"/>
              </p:cNvCxnSpPr>
              <p:nvPr/>
            </p:nvCxnSpPr>
            <p:spPr>
              <a:xfrm flipH="1" flipV="1">
                <a:off x="3988932" y="4459072"/>
                <a:ext cx="37695" cy="3258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/>
              <p:cNvSpPr/>
              <p:nvPr/>
            </p:nvSpPr>
            <p:spPr>
              <a:xfrm>
                <a:off x="4167127" y="3981919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3975220" y="4363160"/>
                <a:ext cx="93638" cy="112365"/>
              </a:xfrm>
              <a:prstGeom prst="ellipse">
                <a:avLst/>
              </a:prstGeom>
              <a:solidFill>
                <a:srgbClr val="FFCC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4329274" y="4365836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4012917" y="4768482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209" name="Straight Connector 208"/>
              <p:cNvCxnSpPr>
                <a:stCxn id="206" idx="0"/>
                <a:endCxn id="205" idx="3"/>
              </p:cNvCxnSpPr>
              <p:nvPr/>
            </p:nvCxnSpPr>
            <p:spPr>
              <a:xfrm flipV="1">
                <a:off x="4022038" y="4077831"/>
                <a:ext cx="158798" cy="2853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208" idx="0"/>
                <a:endCxn id="205" idx="4"/>
              </p:cNvCxnSpPr>
              <p:nvPr/>
            </p:nvCxnSpPr>
            <p:spPr>
              <a:xfrm flipV="1">
                <a:off x="4059734" y="4094286"/>
                <a:ext cx="154210" cy="6741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7" idx="1"/>
                <a:endCxn id="205" idx="5"/>
              </p:cNvCxnSpPr>
              <p:nvPr/>
            </p:nvCxnSpPr>
            <p:spPr>
              <a:xfrm flipH="1" flipV="1">
                <a:off x="4247049" y="4077831"/>
                <a:ext cx="95937" cy="3044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>
                <a:stCxn id="208" idx="6"/>
                <a:endCxn id="207" idx="3"/>
              </p:cNvCxnSpPr>
              <p:nvPr/>
            </p:nvCxnSpPr>
            <p:spPr>
              <a:xfrm flipV="1">
                <a:off x="4106553" y="4461746"/>
                <a:ext cx="236432" cy="3629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>
                <a:stCxn id="190" idx="1"/>
                <a:endCxn id="189" idx="4"/>
              </p:cNvCxnSpPr>
              <p:nvPr/>
            </p:nvCxnSpPr>
            <p:spPr>
              <a:xfrm flipV="1">
                <a:off x="4730959" y="3039179"/>
                <a:ext cx="159090" cy="3405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191" idx="1"/>
                <a:endCxn id="189" idx="4"/>
              </p:cNvCxnSpPr>
              <p:nvPr/>
            </p:nvCxnSpPr>
            <p:spPr>
              <a:xfrm flipH="1" flipV="1">
                <a:off x="4890048" y="3039179"/>
                <a:ext cx="166211" cy="42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>
                <a:stCxn id="190" idx="5"/>
                <a:endCxn id="191" idx="2"/>
              </p:cNvCxnSpPr>
              <p:nvPr/>
            </p:nvCxnSpPr>
            <p:spPr>
              <a:xfrm>
                <a:off x="4797171" y="3459139"/>
                <a:ext cx="245376" cy="497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Oval 215"/>
              <p:cNvSpPr/>
              <p:nvPr/>
            </p:nvSpPr>
            <p:spPr>
              <a:xfrm>
                <a:off x="4127149" y="2874043"/>
                <a:ext cx="93638" cy="112365"/>
              </a:xfrm>
              <a:prstGeom prst="ellipse">
                <a:avLst/>
              </a:prstGeom>
              <a:solidFill>
                <a:srgbClr val="FFCC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4023049" y="3323502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4358566" y="3221836"/>
                <a:ext cx="93638" cy="1123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endParaRPr>
              </a:p>
            </p:txBody>
          </p:sp>
          <p:cxnSp>
            <p:nvCxnSpPr>
              <p:cNvPr id="219" name="Straight Connector 218"/>
              <p:cNvCxnSpPr>
                <a:stCxn id="216" idx="5"/>
                <a:endCxn id="218" idx="0"/>
              </p:cNvCxnSpPr>
              <p:nvPr/>
            </p:nvCxnSpPr>
            <p:spPr>
              <a:xfrm>
                <a:off x="4207074" y="2969948"/>
                <a:ext cx="198317" cy="2518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17" idx="1"/>
              </p:cNvCxnSpPr>
              <p:nvPr/>
            </p:nvCxnSpPr>
            <p:spPr>
              <a:xfrm flipV="1">
                <a:off x="4036766" y="2999850"/>
                <a:ext cx="135302" cy="3401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>
                <a:stCxn id="217" idx="6"/>
                <a:endCxn id="218" idx="2"/>
              </p:cNvCxnSpPr>
              <p:nvPr/>
            </p:nvCxnSpPr>
            <p:spPr>
              <a:xfrm flipV="1">
                <a:off x="4116683" y="3278031"/>
                <a:ext cx="241884" cy="1016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2" name="Oval 221"/>
            <p:cNvSpPr/>
            <p:nvPr/>
          </p:nvSpPr>
          <p:spPr>
            <a:xfrm>
              <a:off x="5836063" y="4921830"/>
              <a:ext cx="268129" cy="156887"/>
            </a:xfrm>
            <a:prstGeom prst="ellipse">
              <a:avLst/>
            </a:prstGeom>
            <a:solidFill>
              <a:srgbClr val="FFCC66"/>
            </a:solidFill>
            <a:ln>
              <a:solidFill>
                <a:schemeClr val="tx1"/>
              </a:solidFill>
            </a:ln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5556776" y="4917942"/>
              <a:ext cx="268129" cy="156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4" name="Content Placeholder 2"/>
            <p:cNvSpPr txBox="1"/>
            <p:nvPr/>
          </p:nvSpPr>
          <p:spPr>
            <a:xfrm rot="5400000">
              <a:off x="4780438" y="5733567"/>
              <a:ext cx="1728123" cy="3379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dirty="0"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无标签的点</a:t>
              </a:r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711078" y="1028939"/>
              <a:ext cx="3498882" cy="54686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sp>
        <p:nvSpPr>
          <p:cNvPr id="228" name="Rounded Rectangle 227"/>
          <p:cNvSpPr/>
          <p:nvPr/>
        </p:nvSpPr>
        <p:spPr>
          <a:xfrm>
            <a:off x="6829518" y="3422207"/>
            <a:ext cx="4110983" cy="18824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图的结构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节点属性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图结构和节点属性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7400" y="2703085"/>
            <a:ext cx="5838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如何更好的利用无标签的数据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图深度学习的研究前沿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04434" y="1179250"/>
            <a:ext cx="8229600" cy="665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可解释性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696820" y="5183362"/>
            <a:ext cx="3233930" cy="79256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样本级的可解释性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6723" y="2157969"/>
            <a:ext cx="8449056" cy="2340830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7217069" y="5183361"/>
            <a:ext cx="3233930" cy="79256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模型级的可解释性</a:t>
            </a:r>
            <a:endParaRPr lang="en-US" altLang="zh-CN" sz="2400" dirty="0">
              <a:solidFill>
                <a:schemeClr val="tx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30750" y="3596640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3"/>
              </a:rPr>
              <a:t>Image credit</a:t>
            </a:r>
            <a:endParaRPr lang="en-US" sz="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图深度学习的研究前沿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5670" y="2317945"/>
            <a:ext cx="2289464" cy="2518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5400000">
            <a:off x="1589444" y="3591489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4"/>
              </a:rPr>
              <a:t>Image credit</a:t>
            </a:r>
            <a:endParaRPr lang="en-US" sz="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8342" y="520007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图上的组合优化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450" y="2317945"/>
            <a:ext cx="2514600" cy="123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7332" y="3639765"/>
            <a:ext cx="2171700" cy="1231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9501" y="520007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程序的表示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 rot="5400000">
            <a:off x="4688165" y="3510576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7"/>
              </a:rPr>
              <a:t>Image credit</a:t>
            </a:r>
            <a:endParaRPr lang="en-US" sz="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698" y="2141734"/>
            <a:ext cx="1923381" cy="2799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9642701" y="3379879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方正兰亭黑_GBK" panose="02000000000000000000" pitchFamily="2" charset="-122"/>
                <a:ea typeface="方正兰亭黑_GBK" panose="02000000000000000000" pitchFamily="2" charset="-122"/>
                <a:hlinkClick r:id="rId9"/>
              </a:rPr>
              <a:t>Image credit</a:t>
            </a:r>
            <a:endParaRPr lang="en-US" sz="8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12502" y="52064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动态系统</a:t>
            </a:r>
            <a:endParaRPr lang="en-US" sz="2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69236" y="1211399"/>
            <a:ext cx="8229600" cy="665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一些新的应用</a:t>
            </a:r>
            <a:endParaRPr lang="en-US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9C03-95A1-3640-AAC0-229AAF69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课程相关</a:t>
            </a:r>
            <a:r>
              <a:rPr lang="en-US" altLang="zh-CN" dirty="0"/>
              <a:t>—</a:t>
            </a:r>
            <a:r>
              <a:rPr lang="zh-CN" altLang="en-US" dirty="0"/>
              <a:t>教材与公开课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8EB787-328C-3E66-8E65-C5EAA18F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6" name="Picture 2" descr="https://img14.360buyimg.com/n0/jfs/t1/174923/10/6401/113266/6084d794E88e748a6/ee43df3b6f97c909.jpg">
            <a:extLst>
              <a:ext uri="{FF2B5EF4-FFF2-40B4-BE49-F238E27FC236}">
                <a16:creationId xmlns:a16="http://schemas.microsoft.com/office/drawing/2014/main" id="{4375C060-99BA-671F-D7AC-A95F8266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" y="1581009"/>
            <a:ext cx="4595954" cy="45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BCB8BE-DB05-1E1B-50C5-A7B7C7684A4D}"/>
              </a:ext>
            </a:extLst>
          </p:cNvPr>
          <p:cNvSpPr txBox="1"/>
          <p:nvPr/>
        </p:nvSpPr>
        <p:spPr>
          <a:xfrm>
            <a:off x="6096000" y="5989900"/>
            <a:ext cx="5309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web.stanford.edu</a:t>
            </a:r>
            <a:r>
              <a:rPr lang="en-US" sz="2400" dirty="0"/>
              <a:t>/class/cs224w/</a:t>
            </a:r>
            <a:endParaRPr lang="en-C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A9D81C-AA43-E23C-A624-54EF137B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30" y="1146903"/>
            <a:ext cx="6108836" cy="447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775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37A5-0FA0-854F-9589-C9C4B63E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谢谢</a:t>
            </a:r>
            <a:r>
              <a:rPr lang="zh-CN" altLang="en-US" dirty="0"/>
              <a:t>！</a:t>
            </a:r>
            <a:br>
              <a:rPr lang="en-US" altLang="zh-CN" dirty="0"/>
            </a:br>
            <a:r>
              <a:rPr lang="en-CN" dirty="0"/>
              <a:t>Q</a:t>
            </a:r>
            <a:r>
              <a:rPr lang="en-US" altLang="zh-CN" dirty="0"/>
              <a:t>&amp;A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E8F50-8B70-5549-87F8-E709400F7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9880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9C03-95A1-3640-AAC0-229AAF69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课程相关</a:t>
            </a:r>
            <a:r>
              <a:rPr lang="en-US" altLang="zh-CN" dirty="0"/>
              <a:t>—</a:t>
            </a:r>
            <a:r>
              <a:rPr lang="zh-CN" altLang="en-US" dirty="0"/>
              <a:t>成绩评定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B751-1226-ED44-B4B0-30827FEF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351725"/>
            <a:ext cx="11121401" cy="4825238"/>
          </a:xfrm>
        </p:spPr>
        <p:txBody>
          <a:bodyPr/>
          <a:lstStyle/>
          <a:p>
            <a:r>
              <a:rPr lang="zh-CN" altLang="en-CN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签到</a:t>
            </a:r>
            <a:r>
              <a:rPr lang="zh-CN" altLang="en-US" dirty="0">
                <a:latin typeface="SimHei" panose="02010609060101010101" pitchFamily="49" charset="-122"/>
                <a:cs typeface="Linux Biolinum O" panose="02000503000000000000" pitchFamily="2" charset="0"/>
                <a:sym typeface="Wingdings" pitchFamily="2" charset="2"/>
              </a:rPr>
              <a:t>：按学院要求</a:t>
            </a:r>
            <a:endParaRPr lang="en-US" altLang="zh-CN" dirty="0">
              <a:latin typeface="SimHei" panose="02010609060101010101" pitchFamily="49" charset="-122"/>
              <a:cs typeface="Linux Biolinum O" panose="02000503000000000000" pitchFamily="2" charset="0"/>
              <a:sym typeface="Wingdings" pitchFamily="2" charset="2"/>
            </a:endParaRPr>
          </a:p>
          <a:p>
            <a:r>
              <a:rPr lang="en-CN" dirty="0">
                <a:latin typeface="SimHei" panose="02010609060101010101" pitchFamily="49" charset="-122"/>
              </a:rPr>
              <a:t>成绩</a:t>
            </a:r>
            <a:r>
              <a:rPr lang="zh-CN" altLang="en-US" dirty="0">
                <a:latin typeface="SimHei" panose="02010609060101010101" pitchFamily="49" charset="-122"/>
              </a:rPr>
              <a:t>：课程实验</a:t>
            </a:r>
            <a:r>
              <a:rPr lang="en-US" altLang="zh-CN" dirty="0">
                <a:latin typeface="SimHei" panose="02010609060101010101" pitchFamily="49" charset="-122"/>
              </a:rPr>
              <a:t>80%</a:t>
            </a:r>
            <a:r>
              <a:rPr lang="zh-CN" altLang="en-US" dirty="0">
                <a:latin typeface="SimHei" panose="02010609060101010101" pitchFamily="49" charset="-122"/>
              </a:rPr>
              <a:t> </a:t>
            </a:r>
            <a:r>
              <a:rPr lang="en-US" altLang="zh-CN" dirty="0">
                <a:latin typeface="SimHei" panose="02010609060101010101" pitchFamily="49" charset="-122"/>
              </a:rPr>
              <a:t>+</a:t>
            </a:r>
            <a:r>
              <a:rPr lang="zh-CN" altLang="en-US" dirty="0">
                <a:latin typeface="SimHei" panose="02010609060101010101" pitchFamily="49" charset="-122"/>
              </a:rPr>
              <a:t> 实验报告</a:t>
            </a:r>
            <a:r>
              <a:rPr lang="en-US" altLang="zh-CN" dirty="0">
                <a:latin typeface="SimHei" panose="02010609060101010101" pitchFamily="49" charset="-122"/>
              </a:rPr>
              <a:t>20%</a:t>
            </a:r>
          </a:p>
          <a:p>
            <a:r>
              <a:rPr lang="en-US" dirty="0" err="1">
                <a:latin typeface="SimHei" panose="02010609060101010101" pitchFamily="49" charset="-122"/>
              </a:rPr>
              <a:t>课程实验</a:t>
            </a:r>
            <a:endParaRPr lang="en-US" dirty="0">
              <a:latin typeface="SimHei" panose="02010609060101010101" pitchFamily="49" charset="-122"/>
            </a:endParaRPr>
          </a:p>
          <a:p>
            <a:pPr lvl="1"/>
            <a:r>
              <a:rPr lang="en-US" dirty="0" err="1">
                <a:latin typeface="SimHei" panose="02010609060101010101" pitchFamily="49" charset="-122"/>
              </a:rPr>
              <a:t>代码缺陷检测</a:t>
            </a:r>
            <a:r>
              <a:rPr lang="zh-CN" altLang="en-US" dirty="0">
                <a:latin typeface="SimHei" panose="02010609060101010101" pitchFamily="49" charset="-122"/>
              </a:rPr>
              <a:t>（</a:t>
            </a:r>
            <a:r>
              <a:rPr lang="en-US" altLang="zh-CN" dirty="0">
                <a:latin typeface="SimHei" panose="02010609060101010101" pitchFamily="49" charset="-122"/>
              </a:rPr>
              <a:t>Graph-Level</a:t>
            </a:r>
            <a:r>
              <a:rPr lang="zh-CN" altLang="en-US" dirty="0">
                <a:latin typeface="SimHei" panose="02010609060101010101" pitchFamily="49" charset="-122"/>
              </a:rPr>
              <a:t>）</a:t>
            </a:r>
            <a:endParaRPr lang="en-US" altLang="zh-CN" dirty="0">
              <a:latin typeface="SimHei" panose="02010609060101010101" pitchFamily="49" charset="-122"/>
            </a:endParaRPr>
          </a:p>
          <a:p>
            <a:pPr lvl="1"/>
            <a:r>
              <a:rPr lang="en-US" dirty="0" err="1">
                <a:latin typeface="SimHei" panose="02010609060101010101" pitchFamily="49" charset="-122"/>
              </a:rPr>
              <a:t>代码类型推断</a:t>
            </a:r>
            <a:r>
              <a:rPr lang="zh-CN" altLang="en-US" dirty="0">
                <a:latin typeface="SimHei" panose="02010609060101010101" pitchFamily="49" charset="-122"/>
              </a:rPr>
              <a:t>（</a:t>
            </a:r>
            <a:r>
              <a:rPr lang="en-US" altLang="zh-CN" dirty="0">
                <a:latin typeface="SimHei" panose="02010609060101010101" pitchFamily="49" charset="-122"/>
              </a:rPr>
              <a:t>Node-Level</a:t>
            </a:r>
            <a:r>
              <a:rPr lang="zh-CN" altLang="en-US" dirty="0">
                <a:latin typeface="SimHei" panose="02010609060101010101" pitchFamily="49" charset="-122"/>
              </a:rPr>
              <a:t>）</a:t>
            </a:r>
            <a:endParaRPr lang="en-US" dirty="0">
              <a:latin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851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E100-3569-4125-55F8-D353C6E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</a:t>
            </a:r>
            <a:br>
              <a:rPr lang="zh-CN" altLang="en-US" dirty="0"/>
            </a:br>
            <a:r>
              <a:rPr lang="zh-CN" altLang="en-US" dirty="0"/>
              <a:t>绪论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CCE89-5DEF-59A7-3F82-FD42B0519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altLang="zh-CN" dirty="0"/>
              <a:t>1</a:t>
            </a:r>
            <a:r>
              <a:rPr lang="en-US" dirty="0"/>
              <a:t>. Introduction</a:t>
            </a:r>
          </a:p>
        </p:txBody>
      </p:sp>
    </p:spTree>
    <p:extLst>
      <p:ext uri="{BB962C8B-B14F-4D97-AF65-F5344CB8AC3E}">
        <p14:creationId xmlns:p14="http://schemas.microsoft.com/office/powerpoint/2010/main" val="16406119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5858</TotalTime>
  <Words>1484</Words>
  <Application>Microsoft Macintosh PowerPoint</Application>
  <PresentationFormat>Widescreen</PresentationFormat>
  <Paragraphs>494</Paragraphs>
  <Slides>70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4" baseType="lpstr">
      <vt:lpstr>Microsoft YaHei</vt:lpstr>
      <vt:lpstr>Microsoft YaHei</vt:lpstr>
      <vt:lpstr>NimbusSanL</vt:lpstr>
      <vt:lpstr>SimHei</vt:lpstr>
      <vt:lpstr>方正兰亭黑_GBK</vt:lpstr>
      <vt:lpstr>Arial</vt:lpstr>
      <vt:lpstr>Calibri</vt:lpstr>
      <vt:lpstr>Calibri Light</vt:lpstr>
      <vt:lpstr>Cambria Math</vt:lpstr>
      <vt:lpstr>Century</vt:lpstr>
      <vt:lpstr>Linux Biolinum O</vt:lpstr>
      <vt:lpstr>Times New Roman</vt:lpstr>
      <vt:lpstr>Wingdings</vt:lpstr>
      <vt:lpstr>Custom Design</vt:lpstr>
      <vt:lpstr>图神经网络 Introduction to Graph Neural Networks</vt:lpstr>
      <vt:lpstr>About Me</vt:lpstr>
      <vt:lpstr>About Me</vt:lpstr>
      <vt:lpstr>我与图神经网络</vt:lpstr>
      <vt:lpstr>我与图神经网络</vt:lpstr>
      <vt:lpstr>我与图神经网络—程序图表示</vt:lpstr>
      <vt:lpstr>课程相关—教材与公开课</vt:lpstr>
      <vt:lpstr>课程相关—成绩评定</vt:lpstr>
      <vt:lpstr>第一章 绪论</vt:lpstr>
      <vt:lpstr>目录</vt:lpstr>
      <vt:lpstr>什么是图？</vt:lpstr>
      <vt:lpstr>什么是图？</vt:lpstr>
      <vt:lpstr>图无处不在</vt:lpstr>
      <vt:lpstr>图无处不在</vt:lpstr>
      <vt:lpstr>目录</vt:lpstr>
      <vt:lpstr>异质图</vt:lpstr>
      <vt:lpstr>二分图</vt:lpstr>
      <vt:lpstr>多维图</vt:lpstr>
      <vt:lpstr>符号图</vt:lpstr>
      <vt:lpstr>超图</vt:lpstr>
      <vt:lpstr>动态图</vt:lpstr>
      <vt:lpstr>目录</vt:lpstr>
      <vt:lpstr>边的预测</vt:lpstr>
      <vt:lpstr>节点分类</vt:lpstr>
      <vt:lpstr>图分类</vt:lpstr>
      <vt:lpstr>图上的机器学习</vt:lpstr>
      <vt:lpstr>深度学习：图像</vt:lpstr>
      <vt:lpstr>深度学习：文本</vt:lpstr>
      <vt:lpstr>图深度学习的挑战</vt:lpstr>
      <vt:lpstr>推荐系统</vt:lpstr>
      <vt:lpstr>推荐系统</vt:lpstr>
      <vt:lpstr>交通预测</vt:lpstr>
      <vt:lpstr>交通预测</vt:lpstr>
      <vt:lpstr>药物发现</vt:lpstr>
      <vt:lpstr>目录</vt:lpstr>
      <vt:lpstr>图上的机器学习</vt:lpstr>
      <vt:lpstr>图特征提取</vt:lpstr>
      <vt:lpstr>图特征提取</vt:lpstr>
      <vt:lpstr>图特征提取</vt:lpstr>
      <vt:lpstr>图特征提取</vt:lpstr>
      <vt:lpstr>图特征提取</vt:lpstr>
      <vt:lpstr>图表示的学习</vt:lpstr>
      <vt:lpstr>图表示的学习</vt:lpstr>
      <vt:lpstr>图表示的学习</vt:lpstr>
      <vt:lpstr>目录</vt:lpstr>
      <vt:lpstr>课程相关 – Outline</vt:lpstr>
      <vt:lpstr>课程相关 – Outline</vt:lpstr>
      <vt:lpstr>课程相关 – Outline</vt:lpstr>
      <vt:lpstr>理论基础</vt:lpstr>
      <vt:lpstr>网络嵌入</vt:lpstr>
      <vt:lpstr>图神经网络</vt:lpstr>
      <vt:lpstr>图滤波</vt:lpstr>
      <vt:lpstr>图池化</vt:lpstr>
      <vt:lpstr>图神经网络的鲁棒性</vt:lpstr>
      <vt:lpstr>图神经网络的可拓展性</vt:lpstr>
      <vt:lpstr>其他图上的深度学习模型</vt:lpstr>
      <vt:lpstr>其他图上的深度学习模型</vt:lpstr>
      <vt:lpstr>图深度学习的应用（上）</vt:lpstr>
      <vt:lpstr>图深度学习的应用（上）</vt:lpstr>
      <vt:lpstr>图深度学习的应用（上）</vt:lpstr>
      <vt:lpstr>图深度学习的应用（上）</vt:lpstr>
      <vt:lpstr>图深度学习的应用（上）</vt:lpstr>
      <vt:lpstr>图深度学习的应用（下）</vt:lpstr>
      <vt:lpstr>图深度学习的应用（下）</vt:lpstr>
      <vt:lpstr>图深度学习的研究前沿</vt:lpstr>
      <vt:lpstr>图深度学习的研究前沿</vt:lpstr>
      <vt:lpstr>图深度学习的研究前沿</vt:lpstr>
      <vt:lpstr>图深度学习的研究前沿</vt:lpstr>
      <vt:lpstr>图深度学习的研究前沿</vt:lpstr>
      <vt:lpstr>谢谢！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欢迎使用 PowerPoint</dc:title>
  <dc:creator>杨 茂林</dc:creator>
  <cp:keywords/>
  <cp:lastModifiedBy>Yao Wan</cp:lastModifiedBy>
  <cp:revision>540</cp:revision>
  <cp:lastPrinted>2022-03-16T07:42:31Z</cp:lastPrinted>
  <dcterms:created xsi:type="dcterms:W3CDTF">2022-03-12T13:26:12Z</dcterms:created>
  <dcterms:modified xsi:type="dcterms:W3CDTF">2023-09-11T08:41:30Z</dcterms:modified>
  <cp:version/>
</cp:coreProperties>
</file>